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256" r:id="rId5"/>
    <p:sldId id="2147376276" r:id="rId6"/>
    <p:sldId id="2146848109" r:id="rId7"/>
    <p:sldId id="2146848117" r:id="rId8"/>
    <p:sldId id="2146848104" r:id="rId9"/>
    <p:sldId id="2146848105" r:id="rId1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373CA0D-6F6A-4DE7-B6CF-F152A668A28C}">
          <p14:sldIdLst>
            <p14:sldId id="256"/>
            <p14:sldId id="2147376276"/>
            <p14:sldId id="2146848109"/>
            <p14:sldId id="2146848117"/>
            <p14:sldId id="2146848104"/>
            <p14:sldId id="2146848105"/>
          </p14:sldIdLst>
        </p14:section>
        <p14:section name="Backup" id="{89CFBE32-3727-493E-BD4F-1CA8525CD27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508970-421C-9968-F7D9-D23036994EDA}" name="Faller, Michael, CIV, DCSA" initials="FMCD" userId="S-1-5-21-4200320441-888001299-2050902117-78321" providerId="AD"/>
  <p188:author id="{68B4E37A-BADF-049B-4FA3-ACD53CE077AB}" name="Lewis, Donald, CIV, DCSA" initials="LDCD" userId="S-1-5-21-4200320441-888001299-2050902117-8791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1" name="Faller, Michael, CIV, DCSA" initials="FMCD" lastIdx="4" clrIdx="6">
    <p:extLst>
      <p:ext uri="{19B8F6BF-5375-455C-9EA6-DF929625EA0E}">
        <p15:presenceInfo xmlns:p15="http://schemas.microsoft.com/office/powerpoint/2012/main" userId="S-1-5-21-4200320441-888001299-2050902117-78321" providerId="AD"/>
      </p:ext>
    </p:extLst>
  </p:cmAuthor>
  <p:cmAuthor id="1" name="Gore, Jerisha" initials="GJ" lastIdx="6" clrIdx="0">
    <p:extLst>
      <p:ext uri="{19B8F6BF-5375-455C-9EA6-DF929625EA0E}">
        <p15:presenceInfo xmlns:p15="http://schemas.microsoft.com/office/powerpoint/2012/main" userId="S::jerisha.gore@afs.com::d670e133-4200-4c83-a73b-d2ca02db7063" providerId="AD"/>
      </p:ext>
    </p:extLst>
  </p:cmAuthor>
  <p:cmAuthor id="22" name="Lewis, Donald, CIV, DCSA" initials="LDCD" lastIdx="9" clrIdx="7">
    <p:extLst>
      <p:ext uri="{19B8F6BF-5375-455C-9EA6-DF929625EA0E}">
        <p15:presenceInfo xmlns:p15="http://schemas.microsoft.com/office/powerpoint/2012/main" userId="S-1-5-21-4200320441-888001299-2050902117-87919" providerId="AD"/>
      </p:ext>
    </p:extLst>
  </p:cmAuthor>
  <p:cmAuthor id="2" name="Cunningham, Phillip [Xcelerate Solutions]" initials="CS" lastIdx="12" clrIdx="1">
    <p:extLst>
      <p:ext uri="{19B8F6BF-5375-455C-9EA6-DF929625EA0E}">
        <p15:presenceInfo xmlns:p15="http://schemas.microsoft.com/office/powerpoint/2012/main" userId="S::phillip.cunningham@afs.com::35074013-0bfb-439a-9c21-415dee01c52d" providerId="AD"/>
      </p:ext>
    </p:extLst>
  </p:cmAuthor>
  <p:cmAuthor id="3" name="Israel-Eledan, Abby" initials="IA" lastIdx="29" clrIdx="2">
    <p:extLst>
      <p:ext uri="{19B8F6BF-5375-455C-9EA6-DF929625EA0E}">
        <p15:presenceInfo xmlns:p15="http://schemas.microsoft.com/office/powerpoint/2012/main" userId="S::a.israel-eledan@afs.com::2ac5214a-030e-40b8-b0c6-b44c31ce031e" providerId="AD"/>
      </p:ext>
    </p:extLst>
  </p:cmAuthor>
  <p:cmAuthor id="4" name="LeVasseur, N. [Xcelerate Solutions]" initials="LN[S" lastIdx="1" clrIdx="3">
    <p:extLst>
      <p:ext uri="{19B8F6BF-5375-455C-9EA6-DF929625EA0E}">
        <p15:presenceInfo xmlns:p15="http://schemas.microsoft.com/office/powerpoint/2012/main" userId="S::n.levasseur@afs.com::8a56102b-bf5a-4f28-bfab-bbf25929d894" providerId="AD"/>
      </p:ext>
    </p:extLst>
  </p:cmAuthor>
  <p:cmAuthor id="5" name="Brett, Andrea, CIV, DCSA" initials="BACD" lastIdx="26" clrIdx="4">
    <p:extLst>
      <p:ext uri="{19B8F6BF-5375-455C-9EA6-DF929625EA0E}">
        <p15:presenceInfo xmlns:p15="http://schemas.microsoft.com/office/powerpoint/2012/main" userId="S-1-5-21-4200320441-888001299-2050902117-4497" providerId="AD"/>
      </p:ext>
    </p:extLst>
  </p:cmAuthor>
  <p:cmAuthor id="20" name="Ochs, Travis, CIV, DCSA" initials="OTCD" lastIdx="4" clrIdx="5">
    <p:extLst>
      <p:ext uri="{19B8F6BF-5375-455C-9EA6-DF929625EA0E}">
        <p15:presenceInfo xmlns:p15="http://schemas.microsoft.com/office/powerpoint/2012/main" userId="S-1-5-21-4200320441-888001299-2050902117-1075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D0D8E8"/>
    <a:srgbClr val="CDD7E3"/>
    <a:srgbClr val="E5E9EF"/>
    <a:srgbClr val="00AA99"/>
    <a:srgbClr val="00CC00"/>
    <a:srgbClr val="949494"/>
    <a:srgbClr val="6630E0"/>
    <a:srgbClr val="3F1799"/>
    <a:srgbClr val="D0FA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39" autoAdjust="0"/>
    <p:restoredTop sz="94314" autoAdjust="0"/>
  </p:normalViewPr>
  <p:slideViewPr>
    <p:cSldViewPr snapToGrid="0">
      <p:cViewPr varScale="1">
        <p:scale>
          <a:sx n="67" d="100"/>
          <a:sy n="67" d="100"/>
        </p:scale>
        <p:origin x="748" y="4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782E3903-B539-4FDC-9418-5D50D620C918}" type="datetimeFigureOut">
              <a:rPr lang="en-US" smtClean="0"/>
              <a:t>10/23/2023</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2B9EC87C-EE40-4BDF-A43B-2F16DE16A74F}" type="slidenum">
              <a:rPr lang="en-US" smtClean="0"/>
              <a:t>‹#›</a:t>
            </a:fld>
            <a:endParaRPr lang="en-US" dirty="0"/>
          </a:p>
        </p:txBody>
      </p:sp>
    </p:spTree>
    <p:extLst>
      <p:ext uri="{BB962C8B-B14F-4D97-AF65-F5344CB8AC3E}">
        <p14:creationId xmlns:p14="http://schemas.microsoft.com/office/powerpoint/2010/main" val="2562883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9938" y="1195388"/>
            <a:ext cx="5734050" cy="3225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0B5419-D896-412E-9D97-3EB44132F001}" type="slidenum">
              <a:rPr lang="en-US" smtClean="0"/>
              <a:t>1</a:t>
            </a:fld>
            <a:endParaRPr lang="en-US" dirty="0"/>
          </a:p>
        </p:txBody>
      </p:sp>
    </p:spTree>
    <p:extLst>
      <p:ext uri="{BB962C8B-B14F-4D97-AF65-F5344CB8AC3E}">
        <p14:creationId xmlns:p14="http://schemas.microsoft.com/office/powerpoint/2010/main" val="1886804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0B5419-D896-412E-9D97-3EB44132F0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4395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0B5419-D896-412E-9D97-3EB44132F0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7405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Talking Points</a:t>
            </a:r>
          </a:p>
          <a:p>
            <a:r>
              <a:rPr lang="en-US" dirty="0"/>
              <a:t>•</a:t>
            </a:r>
            <a:r>
              <a:rPr lang="en-US" baseline="0" dirty="0"/>
              <a:t>   </a:t>
            </a:r>
            <a:r>
              <a:rPr lang="en-US" dirty="0"/>
              <a:t>Depending on the need or concern, help resources are available for NBIS users.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For trouble accessing NBIS ServiceNow or experiencing issues during onboarding and/or within the NBIS system, you should contact the DCSA Customer Engagement Team (CET) using the email address or phone number shown 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addition to contacting CET</a:t>
            </a:r>
            <a:r>
              <a:rPr lang="en-US" baseline="0" dirty="0"/>
              <a:t> using the email or call-in number, you</a:t>
            </a:r>
            <a:r>
              <a:rPr lang="en-US" dirty="0"/>
              <a:t> can alternatively submit a ticket in NBIS ServiceNow for any support needed for NBIS and/or ServiceNow.  However, we do ask that you provide</a:t>
            </a:r>
            <a:r>
              <a:rPr lang="en-US" baseline="0" dirty="0"/>
              <a:t> enough details in their ticket to address the concern.  Instructions on how to do this are also included in the User Guide that is sent to begin onboarding into NBIS.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And finally, if you have questions or feedback concerning the onboarding process, you can email our team using the designated email shown on the screen.  As previously mentioned, if you are an Account or Hierarchy Manager in DISS for your facility and did not get an email notification to begin onboarding, please email our team at the email address provided here.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858A0-87B3-400C-99CF-9325514DB5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0177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858A0-87B3-400C-99CF-9325514DB5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4024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97280"/>
            <a:ext cx="105156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7/23/2019</a:t>
            </a:r>
          </a:p>
        </p:txBody>
      </p:sp>
      <p:sp>
        <p:nvSpPr>
          <p:cNvPr id="5" name="Footer Placeholder 4"/>
          <p:cNvSpPr>
            <a:spLocks noGrp="1"/>
          </p:cNvSpPr>
          <p:nvPr>
            <p:ph type="ftr" sz="quarter" idx="11"/>
          </p:nvPr>
        </p:nvSpPr>
        <p:spPr/>
        <p:txBody>
          <a:bodyPr/>
          <a:lstStyle>
            <a:lvl1pPr>
              <a:defRPr/>
            </a:lvl1pPr>
          </a:lstStyle>
          <a:p>
            <a:r>
              <a:rPr lang="en-US" dirty="0"/>
              <a:t>CUI//FOR OFFICIAL USE ONLY</a:t>
            </a:r>
          </a:p>
        </p:txBody>
      </p:sp>
      <p:sp>
        <p:nvSpPr>
          <p:cNvPr id="6" name="Slide Number Placeholder 5"/>
          <p:cNvSpPr>
            <a:spLocks noGrp="1"/>
          </p:cNvSpPr>
          <p:nvPr>
            <p:ph type="sldNum" sz="quarter" idx="12"/>
          </p:nvPr>
        </p:nvSpPr>
        <p:spPr/>
        <p:txBody>
          <a:bodyPr/>
          <a:lstStyle/>
          <a:p>
            <a:fld id="{B4935736-6DC4-47F4-9AC4-BE352C6182E9}" type="slidenum">
              <a:rPr lang="en-US" smtClean="0"/>
              <a:t>‹#›</a:t>
            </a:fld>
            <a:endParaRPr lang="en-US" dirty="0"/>
          </a:p>
        </p:txBody>
      </p:sp>
      <p:sp>
        <p:nvSpPr>
          <p:cNvPr id="7" name="Text Placeholder 4">
            <a:extLst>
              <a:ext uri="{FF2B5EF4-FFF2-40B4-BE49-F238E27FC236}">
                <a16:creationId xmlns:a16="http://schemas.microsoft.com/office/drawing/2014/main" id="{524ED0E8-897D-4E18-A06C-1A0F5902354A}"/>
              </a:ext>
            </a:extLst>
          </p:cNvPr>
          <p:cNvSpPr>
            <a:spLocks noGrp="1"/>
          </p:cNvSpPr>
          <p:nvPr>
            <p:ph type="body" sz="quarter" idx="17" hasCustomPrompt="1"/>
          </p:nvPr>
        </p:nvSpPr>
        <p:spPr>
          <a:xfrm>
            <a:off x="4038600" y="-926"/>
            <a:ext cx="4114800" cy="338859"/>
          </a:xfrm>
        </p:spPr>
        <p:txBody>
          <a:bodyPr anchor="b">
            <a:normAutofit/>
          </a:bodyPr>
          <a:lstStyle>
            <a:lvl1pPr marL="0" indent="0" algn="ctr">
              <a:buNone/>
              <a:defRPr sz="1100" b="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a:t>ADD CLASSIFICATION HERE</a:t>
            </a:r>
          </a:p>
        </p:txBody>
      </p:sp>
      <p:sp>
        <p:nvSpPr>
          <p:cNvPr id="10" name="Title Placeholder 1">
            <a:extLst>
              <a:ext uri="{FF2B5EF4-FFF2-40B4-BE49-F238E27FC236}">
                <a16:creationId xmlns:a16="http://schemas.microsoft.com/office/drawing/2014/main" id="{C981A91C-8EDB-41C9-91FD-F6A5E8DF33C6}"/>
              </a:ext>
            </a:extLst>
          </p:cNvPr>
          <p:cNvSpPr>
            <a:spLocks noGrp="1"/>
          </p:cNvSpPr>
          <p:nvPr>
            <p:ph type="title"/>
          </p:nvPr>
        </p:nvSpPr>
        <p:spPr>
          <a:xfrm>
            <a:off x="838201" y="217284"/>
            <a:ext cx="9594011" cy="543208"/>
          </a:xfrm>
          <a:prstGeom prst="rect">
            <a:avLst/>
          </a:prstGeom>
        </p:spPr>
        <p:txBody>
          <a:bodyPr vert="horz" lIns="91440" tIns="45720" rIns="91440" bIns="45720" rtlCol="0" anchor="b">
            <a:normAutofit/>
          </a:bodyPr>
          <a:lstStyle/>
          <a:p>
            <a:r>
              <a:rPr lang="en-US"/>
              <a:t>Click to edit Master title style</a:t>
            </a:r>
          </a:p>
        </p:txBody>
      </p:sp>
    </p:spTree>
    <p:extLst>
      <p:ext uri="{BB962C8B-B14F-4D97-AF65-F5344CB8AC3E}">
        <p14:creationId xmlns:p14="http://schemas.microsoft.com/office/powerpoint/2010/main" val="47817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two line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7/23/2019</a:t>
            </a:r>
          </a:p>
        </p:txBody>
      </p:sp>
      <p:sp>
        <p:nvSpPr>
          <p:cNvPr id="5" name="Footer Placeholder 4"/>
          <p:cNvSpPr>
            <a:spLocks noGrp="1"/>
          </p:cNvSpPr>
          <p:nvPr>
            <p:ph type="ftr" sz="quarter" idx="11"/>
          </p:nvPr>
        </p:nvSpPr>
        <p:spPr/>
        <p:txBody>
          <a:bodyPr/>
          <a:lstStyle>
            <a:lvl1pPr>
              <a:defRPr/>
            </a:lvl1pPr>
          </a:lstStyle>
          <a:p>
            <a:r>
              <a:rPr lang="en-US" dirty="0"/>
              <a:t>CUI//FOR OFFICIAL USE ONLY</a:t>
            </a:r>
          </a:p>
        </p:txBody>
      </p:sp>
      <p:sp>
        <p:nvSpPr>
          <p:cNvPr id="6" name="Slide Number Placeholder 5"/>
          <p:cNvSpPr>
            <a:spLocks noGrp="1"/>
          </p:cNvSpPr>
          <p:nvPr>
            <p:ph type="sldNum" sz="quarter" idx="12"/>
          </p:nvPr>
        </p:nvSpPr>
        <p:spPr/>
        <p:txBody>
          <a:bodyPr/>
          <a:lstStyle/>
          <a:p>
            <a:fld id="{B4935736-6DC4-47F4-9AC4-BE352C6182E9}" type="slidenum">
              <a:rPr lang="en-US" smtClean="0"/>
              <a:t>‹#›</a:t>
            </a:fld>
            <a:endParaRPr lang="en-US" dirty="0"/>
          </a:p>
        </p:txBody>
      </p:sp>
      <p:sp>
        <p:nvSpPr>
          <p:cNvPr id="12" name="Content Placeholder 2">
            <a:extLst>
              <a:ext uri="{FF2B5EF4-FFF2-40B4-BE49-F238E27FC236}">
                <a16:creationId xmlns:a16="http://schemas.microsoft.com/office/drawing/2014/main" id="{16A3FA92-E7AB-4CBA-BCD0-2E59B9C15646}"/>
              </a:ext>
            </a:extLst>
          </p:cNvPr>
          <p:cNvSpPr>
            <a:spLocks noGrp="1"/>
          </p:cNvSpPr>
          <p:nvPr>
            <p:ph idx="1"/>
          </p:nvPr>
        </p:nvSpPr>
        <p:spPr>
          <a:xfrm>
            <a:off x="838200" y="1391057"/>
            <a:ext cx="10515600" cy="47354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13C0DE74-EF76-4E6D-8695-930528D3715E}"/>
              </a:ext>
            </a:extLst>
          </p:cNvPr>
          <p:cNvSpPr>
            <a:spLocks noGrp="1"/>
          </p:cNvSpPr>
          <p:nvPr>
            <p:ph type="title" hasCustomPrompt="1"/>
          </p:nvPr>
        </p:nvSpPr>
        <p:spPr>
          <a:xfrm>
            <a:off x="838201" y="177469"/>
            <a:ext cx="9594011" cy="1057039"/>
          </a:xfrm>
          <a:prstGeom prst="rect">
            <a:avLst/>
          </a:prstGeom>
        </p:spPr>
        <p:txBody>
          <a:bodyPr vert="horz" lIns="91440" tIns="45720" rIns="91440" bIns="45720" rtlCol="0" anchor="t">
            <a:normAutofit/>
          </a:bodyPr>
          <a:lstStyle>
            <a:lvl1pPr>
              <a:lnSpc>
                <a:spcPts val="4200"/>
              </a:lnSpc>
              <a:defRPr>
                <a:latin typeface="+mn-lt"/>
              </a:defRPr>
            </a:lvl1pPr>
          </a:lstStyle>
          <a:p>
            <a:r>
              <a:rPr lang="en-US"/>
              <a:t>Click to edit Master title style</a:t>
            </a:r>
            <a:br>
              <a:rPr lang="en-US"/>
            </a:br>
            <a:endParaRPr lang="en-US"/>
          </a:p>
        </p:txBody>
      </p:sp>
      <p:sp>
        <p:nvSpPr>
          <p:cNvPr id="8" name="Text Placeholder 4">
            <a:extLst>
              <a:ext uri="{FF2B5EF4-FFF2-40B4-BE49-F238E27FC236}">
                <a16:creationId xmlns:a16="http://schemas.microsoft.com/office/drawing/2014/main" id="{164F1234-CFE4-4765-A341-1ACDC35DE70C}"/>
              </a:ext>
            </a:extLst>
          </p:cNvPr>
          <p:cNvSpPr>
            <a:spLocks noGrp="1"/>
          </p:cNvSpPr>
          <p:nvPr>
            <p:ph type="body" sz="quarter" idx="17" hasCustomPrompt="1"/>
          </p:nvPr>
        </p:nvSpPr>
        <p:spPr>
          <a:xfrm>
            <a:off x="4038600" y="-926"/>
            <a:ext cx="4114800" cy="338859"/>
          </a:xfrm>
        </p:spPr>
        <p:txBody>
          <a:bodyPr anchor="b">
            <a:normAutofit/>
          </a:bodyPr>
          <a:lstStyle>
            <a:lvl1pPr marL="0" indent="0" algn="ctr">
              <a:buNone/>
              <a:defRPr sz="1100" b="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a:t>ADD CLASSIFICATION HERE</a:t>
            </a:r>
          </a:p>
        </p:txBody>
      </p:sp>
    </p:spTree>
    <p:extLst>
      <p:ext uri="{BB962C8B-B14F-4D97-AF65-F5344CB8AC3E}">
        <p14:creationId xmlns:p14="http://schemas.microsoft.com/office/powerpoint/2010/main" val="149908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097280"/>
            <a:ext cx="51816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97280"/>
            <a:ext cx="51816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7/23/2019</a:t>
            </a:r>
          </a:p>
        </p:txBody>
      </p:sp>
      <p:sp>
        <p:nvSpPr>
          <p:cNvPr id="6" name="Footer Placeholder 5"/>
          <p:cNvSpPr>
            <a:spLocks noGrp="1"/>
          </p:cNvSpPr>
          <p:nvPr>
            <p:ph type="ftr" sz="quarter" idx="11"/>
          </p:nvPr>
        </p:nvSpPr>
        <p:spPr/>
        <p:txBody>
          <a:bodyPr/>
          <a:lstStyle>
            <a:lvl1pPr>
              <a:defRPr/>
            </a:lvl1pPr>
          </a:lstStyle>
          <a:p>
            <a:r>
              <a:rPr lang="en-US" dirty="0"/>
              <a:t>CUI//FOR OFFICIAL USE ONLY</a:t>
            </a:r>
          </a:p>
        </p:txBody>
      </p:sp>
      <p:sp>
        <p:nvSpPr>
          <p:cNvPr id="7" name="Slide Number Placeholder 6"/>
          <p:cNvSpPr>
            <a:spLocks noGrp="1"/>
          </p:cNvSpPr>
          <p:nvPr>
            <p:ph type="sldNum" sz="quarter" idx="12"/>
          </p:nvPr>
        </p:nvSpPr>
        <p:spPr/>
        <p:txBody>
          <a:bodyPr/>
          <a:lstStyle/>
          <a:p>
            <a:fld id="{B4935736-6DC4-47F4-9AC4-BE352C6182E9}" type="slidenum">
              <a:rPr lang="en-US" smtClean="0"/>
              <a:t>‹#›</a:t>
            </a:fld>
            <a:endParaRPr lang="en-US" dirty="0"/>
          </a:p>
        </p:txBody>
      </p:sp>
      <p:sp>
        <p:nvSpPr>
          <p:cNvPr id="11" name="Title Placeholder 1">
            <a:extLst>
              <a:ext uri="{FF2B5EF4-FFF2-40B4-BE49-F238E27FC236}">
                <a16:creationId xmlns:a16="http://schemas.microsoft.com/office/drawing/2014/main" id="{6ADFAA41-13F2-41E5-9CB2-FBB958558C13}"/>
              </a:ext>
            </a:extLst>
          </p:cNvPr>
          <p:cNvSpPr>
            <a:spLocks noGrp="1"/>
          </p:cNvSpPr>
          <p:nvPr>
            <p:ph type="title"/>
          </p:nvPr>
        </p:nvSpPr>
        <p:spPr>
          <a:xfrm>
            <a:off x="838201" y="217284"/>
            <a:ext cx="9594011" cy="543208"/>
          </a:xfrm>
          <a:prstGeom prst="rect">
            <a:avLst/>
          </a:prstGeom>
        </p:spPr>
        <p:txBody>
          <a:bodyPr vert="horz" lIns="91440" tIns="45720" rIns="91440" bIns="45720" rtlCol="0" anchor="b">
            <a:normAutofit/>
          </a:bodyPr>
          <a:lstStyle/>
          <a:p>
            <a:r>
              <a:rPr lang="en-US"/>
              <a:t>Click to edit Master title style</a:t>
            </a:r>
          </a:p>
        </p:txBody>
      </p:sp>
      <p:sp>
        <p:nvSpPr>
          <p:cNvPr id="9" name="Text Placeholder 4">
            <a:extLst>
              <a:ext uri="{FF2B5EF4-FFF2-40B4-BE49-F238E27FC236}">
                <a16:creationId xmlns:a16="http://schemas.microsoft.com/office/drawing/2014/main" id="{520E733B-A33E-4C83-98FD-DA77FB6AC190}"/>
              </a:ext>
            </a:extLst>
          </p:cNvPr>
          <p:cNvSpPr>
            <a:spLocks noGrp="1"/>
          </p:cNvSpPr>
          <p:nvPr>
            <p:ph type="body" sz="quarter" idx="17" hasCustomPrompt="1"/>
          </p:nvPr>
        </p:nvSpPr>
        <p:spPr>
          <a:xfrm>
            <a:off x="4038600" y="-926"/>
            <a:ext cx="4114800" cy="338859"/>
          </a:xfrm>
        </p:spPr>
        <p:txBody>
          <a:bodyPr anchor="b">
            <a:normAutofit/>
          </a:bodyPr>
          <a:lstStyle>
            <a:lvl1pPr marL="0" indent="0" algn="ctr">
              <a:buNone/>
              <a:defRPr sz="1100" b="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a:t>ADD CLASSIFICATION HERE</a:t>
            </a:r>
          </a:p>
        </p:txBody>
      </p:sp>
    </p:spTree>
    <p:extLst>
      <p:ext uri="{BB962C8B-B14F-4D97-AF65-F5344CB8AC3E}">
        <p14:creationId xmlns:p14="http://schemas.microsoft.com/office/powerpoint/2010/main" val="62513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005840"/>
            <a:ext cx="5157787" cy="502920"/>
          </a:xfrm>
        </p:spPr>
        <p:txBody>
          <a:bodyPr anchor="b"/>
          <a:lstStyle>
            <a:lvl1pPr marL="0" indent="0">
              <a:buNone/>
              <a:defRPr sz="2400" b="1">
                <a:solidFill>
                  <a:srgbClr val="022B4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1634836"/>
            <a:ext cx="5157787" cy="44876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005840"/>
            <a:ext cx="5183188" cy="502920"/>
          </a:xfrm>
        </p:spPr>
        <p:txBody>
          <a:bodyPr anchor="b"/>
          <a:lstStyle>
            <a:lvl1pPr marL="0" indent="0">
              <a:buNone/>
              <a:defRPr sz="2400" b="1">
                <a:solidFill>
                  <a:srgbClr val="022B4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1634836"/>
            <a:ext cx="5183188" cy="44876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7/23/2019</a:t>
            </a:r>
          </a:p>
        </p:txBody>
      </p:sp>
      <p:sp>
        <p:nvSpPr>
          <p:cNvPr id="8" name="Footer Placeholder 7"/>
          <p:cNvSpPr>
            <a:spLocks noGrp="1"/>
          </p:cNvSpPr>
          <p:nvPr>
            <p:ph type="ftr" sz="quarter" idx="11"/>
          </p:nvPr>
        </p:nvSpPr>
        <p:spPr/>
        <p:txBody>
          <a:bodyPr/>
          <a:lstStyle>
            <a:lvl1pPr>
              <a:defRPr/>
            </a:lvl1pPr>
          </a:lstStyle>
          <a:p>
            <a:r>
              <a:rPr lang="en-US" dirty="0"/>
              <a:t>CUI//FOR OFFICIAL USE ONLY</a:t>
            </a:r>
          </a:p>
        </p:txBody>
      </p:sp>
      <p:sp>
        <p:nvSpPr>
          <p:cNvPr id="9" name="Slide Number Placeholder 8"/>
          <p:cNvSpPr>
            <a:spLocks noGrp="1"/>
          </p:cNvSpPr>
          <p:nvPr>
            <p:ph type="sldNum" sz="quarter" idx="12"/>
          </p:nvPr>
        </p:nvSpPr>
        <p:spPr/>
        <p:txBody>
          <a:bodyPr/>
          <a:lstStyle/>
          <a:p>
            <a:fld id="{B4935736-6DC4-47F4-9AC4-BE352C6182E9}" type="slidenum">
              <a:rPr lang="en-US" smtClean="0"/>
              <a:t>‹#›</a:t>
            </a:fld>
            <a:endParaRPr lang="en-US" dirty="0"/>
          </a:p>
        </p:txBody>
      </p:sp>
      <p:sp>
        <p:nvSpPr>
          <p:cNvPr id="13" name="Title Placeholder 1">
            <a:extLst>
              <a:ext uri="{FF2B5EF4-FFF2-40B4-BE49-F238E27FC236}">
                <a16:creationId xmlns:a16="http://schemas.microsoft.com/office/drawing/2014/main" id="{13D4F0BD-3276-4AD3-8A29-3827BFAC87ED}"/>
              </a:ext>
            </a:extLst>
          </p:cNvPr>
          <p:cNvSpPr>
            <a:spLocks noGrp="1"/>
          </p:cNvSpPr>
          <p:nvPr>
            <p:ph type="title"/>
          </p:nvPr>
        </p:nvSpPr>
        <p:spPr>
          <a:xfrm>
            <a:off x="838201" y="217284"/>
            <a:ext cx="9594011" cy="543208"/>
          </a:xfrm>
          <a:prstGeom prst="rect">
            <a:avLst/>
          </a:prstGeom>
        </p:spPr>
        <p:txBody>
          <a:bodyPr vert="horz" lIns="91440" tIns="45720" rIns="91440" bIns="45720" rtlCol="0" anchor="b">
            <a:normAutofit/>
          </a:bodyPr>
          <a:lstStyle/>
          <a:p>
            <a:r>
              <a:rPr lang="en-US"/>
              <a:t>Click to edit Master title style</a:t>
            </a:r>
          </a:p>
        </p:txBody>
      </p:sp>
      <p:sp>
        <p:nvSpPr>
          <p:cNvPr id="11" name="Text Placeholder 4">
            <a:extLst>
              <a:ext uri="{FF2B5EF4-FFF2-40B4-BE49-F238E27FC236}">
                <a16:creationId xmlns:a16="http://schemas.microsoft.com/office/drawing/2014/main" id="{B12C8E0A-2822-4902-9DF3-BB3D77CCB7E6}"/>
              </a:ext>
            </a:extLst>
          </p:cNvPr>
          <p:cNvSpPr>
            <a:spLocks noGrp="1"/>
          </p:cNvSpPr>
          <p:nvPr>
            <p:ph type="body" sz="quarter" idx="17" hasCustomPrompt="1"/>
          </p:nvPr>
        </p:nvSpPr>
        <p:spPr>
          <a:xfrm>
            <a:off x="4038600" y="-926"/>
            <a:ext cx="4114800" cy="338859"/>
          </a:xfrm>
        </p:spPr>
        <p:txBody>
          <a:bodyPr anchor="b">
            <a:normAutofit/>
          </a:bodyPr>
          <a:lstStyle>
            <a:lvl1pPr marL="0" indent="0" algn="ctr">
              <a:buNone/>
              <a:defRPr sz="1100" b="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a:t>ADD CLASSIFICATION HERE</a:t>
            </a:r>
          </a:p>
        </p:txBody>
      </p:sp>
    </p:spTree>
    <p:extLst>
      <p:ext uri="{BB962C8B-B14F-4D97-AF65-F5344CB8AC3E}">
        <p14:creationId xmlns:p14="http://schemas.microsoft.com/office/powerpoint/2010/main" val="242396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005840"/>
            <a:ext cx="6172200" cy="5029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1005841"/>
            <a:ext cx="3932237" cy="50291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7/23/2019</a:t>
            </a:r>
          </a:p>
        </p:txBody>
      </p:sp>
      <p:sp>
        <p:nvSpPr>
          <p:cNvPr id="6" name="Footer Placeholder 5"/>
          <p:cNvSpPr>
            <a:spLocks noGrp="1"/>
          </p:cNvSpPr>
          <p:nvPr>
            <p:ph type="ftr" sz="quarter" idx="11"/>
          </p:nvPr>
        </p:nvSpPr>
        <p:spPr/>
        <p:txBody>
          <a:bodyPr/>
          <a:lstStyle>
            <a:lvl1pPr>
              <a:defRPr/>
            </a:lvl1pPr>
          </a:lstStyle>
          <a:p>
            <a:r>
              <a:rPr lang="en-US" dirty="0"/>
              <a:t>CUI//FOR OFFICIAL USE ONLY</a:t>
            </a:r>
          </a:p>
        </p:txBody>
      </p:sp>
      <p:sp>
        <p:nvSpPr>
          <p:cNvPr id="7" name="Slide Number Placeholder 6"/>
          <p:cNvSpPr>
            <a:spLocks noGrp="1"/>
          </p:cNvSpPr>
          <p:nvPr>
            <p:ph type="sldNum" sz="quarter" idx="12"/>
          </p:nvPr>
        </p:nvSpPr>
        <p:spPr/>
        <p:txBody>
          <a:bodyPr/>
          <a:lstStyle/>
          <a:p>
            <a:fld id="{B4935736-6DC4-47F4-9AC4-BE352C6182E9}" type="slidenum">
              <a:rPr lang="en-US" smtClean="0"/>
              <a:t>‹#›</a:t>
            </a:fld>
            <a:endParaRPr lang="en-US" dirty="0"/>
          </a:p>
        </p:txBody>
      </p:sp>
      <p:sp>
        <p:nvSpPr>
          <p:cNvPr id="11" name="Title Placeholder 1">
            <a:extLst>
              <a:ext uri="{FF2B5EF4-FFF2-40B4-BE49-F238E27FC236}">
                <a16:creationId xmlns:a16="http://schemas.microsoft.com/office/drawing/2014/main" id="{204BC1A7-696B-4654-A76F-BE9A884F4BE9}"/>
              </a:ext>
            </a:extLst>
          </p:cNvPr>
          <p:cNvSpPr>
            <a:spLocks noGrp="1"/>
          </p:cNvSpPr>
          <p:nvPr>
            <p:ph type="title"/>
          </p:nvPr>
        </p:nvSpPr>
        <p:spPr>
          <a:xfrm>
            <a:off x="838201" y="217284"/>
            <a:ext cx="9594011" cy="543208"/>
          </a:xfrm>
          <a:prstGeom prst="rect">
            <a:avLst/>
          </a:prstGeom>
        </p:spPr>
        <p:txBody>
          <a:bodyPr vert="horz" lIns="91440" tIns="45720" rIns="91440" bIns="45720" rtlCol="0" anchor="b">
            <a:normAutofit/>
          </a:bodyPr>
          <a:lstStyle/>
          <a:p>
            <a:r>
              <a:rPr lang="en-US"/>
              <a:t>Click to edit Master title style</a:t>
            </a:r>
          </a:p>
        </p:txBody>
      </p:sp>
      <p:sp>
        <p:nvSpPr>
          <p:cNvPr id="9" name="Text Placeholder 4">
            <a:extLst>
              <a:ext uri="{FF2B5EF4-FFF2-40B4-BE49-F238E27FC236}">
                <a16:creationId xmlns:a16="http://schemas.microsoft.com/office/drawing/2014/main" id="{BBCE3F46-9934-4F01-B683-89EB970A37C9}"/>
              </a:ext>
            </a:extLst>
          </p:cNvPr>
          <p:cNvSpPr>
            <a:spLocks noGrp="1"/>
          </p:cNvSpPr>
          <p:nvPr>
            <p:ph type="body" sz="quarter" idx="17" hasCustomPrompt="1"/>
          </p:nvPr>
        </p:nvSpPr>
        <p:spPr>
          <a:xfrm>
            <a:off x="4038600" y="-926"/>
            <a:ext cx="4114800" cy="338859"/>
          </a:xfrm>
        </p:spPr>
        <p:txBody>
          <a:bodyPr anchor="b">
            <a:normAutofit/>
          </a:bodyPr>
          <a:lstStyle>
            <a:lvl1pPr marL="0" indent="0" algn="ctr">
              <a:buNone/>
              <a:defRPr sz="1100" b="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a:t>ADD CLASSIFICATION HERE</a:t>
            </a:r>
          </a:p>
        </p:txBody>
      </p:sp>
    </p:spTree>
    <p:extLst>
      <p:ext uri="{BB962C8B-B14F-4D97-AF65-F5344CB8AC3E}">
        <p14:creationId xmlns:p14="http://schemas.microsoft.com/office/powerpoint/2010/main" val="1670409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1097280"/>
            <a:ext cx="105156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7/23/2019</a:t>
            </a:r>
          </a:p>
        </p:txBody>
      </p:sp>
      <p:sp>
        <p:nvSpPr>
          <p:cNvPr id="5" name="Footer Placeholder 4"/>
          <p:cNvSpPr>
            <a:spLocks noGrp="1"/>
          </p:cNvSpPr>
          <p:nvPr>
            <p:ph type="ftr" sz="quarter" idx="11"/>
          </p:nvPr>
        </p:nvSpPr>
        <p:spPr/>
        <p:txBody>
          <a:bodyPr/>
          <a:lstStyle>
            <a:lvl1pPr>
              <a:defRPr/>
            </a:lvl1pPr>
          </a:lstStyle>
          <a:p>
            <a:r>
              <a:rPr lang="en-US" dirty="0"/>
              <a:t>CUI//FOR OFFICIAL USE ONLY</a:t>
            </a:r>
          </a:p>
        </p:txBody>
      </p:sp>
      <p:sp>
        <p:nvSpPr>
          <p:cNvPr id="6" name="Slide Number Placeholder 5"/>
          <p:cNvSpPr>
            <a:spLocks noGrp="1"/>
          </p:cNvSpPr>
          <p:nvPr>
            <p:ph type="sldNum" sz="quarter" idx="12"/>
          </p:nvPr>
        </p:nvSpPr>
        <p:spPr/>
        <p:txBody>
          <a:bodyPr/>
          <a:lstStyle/>
          <a:p>
            <a:fld id="{B4935736-6DC4-47F4-9AC4-BE352C6182E9}" type="slidenum">
              <a:rPr lang="en-US" smtClean="0"/>
              <a:t>‹#›</a:t>
            </a:fld>
            <a:endParaRPr lang="en-US" dirty="0"/>
          </a:p>
        </p:txBody>
      </p:sp>
      <p:sp>
        <p:nvSpPr>
          <p:cNvPr id="10" name="Title Placeholder 1">
            <a:extLst>
              <a:ext uri="{FF2B5EF4-FFF2-40B4-BE49-F238E27FC236}">
                <a16:creationId xmlns:a16="http://schemas.microsoft.com/office/drawing/2014/main" id="{1666D084-8E94-4D2A-A315-C61D7ABB1550}"/>
              </a:ext>
            </a:extLst>
          </p:cNvPr>
          <p:cNvSpPr>
            <a:spLocks noGrp="1"/>
          </p:cNvSpPr>
          <p:nvPr>
            <p:ph type="title"/>
          </p:nvPr>
        </p:nvSpPr>
        <p:spPr>
          <a:xfrm>
            <a:off x="838201" y="217284"/>
            <a:ext cx="9594011" cy="543208"/>
          </a:xfrm>
          <a:prstGeom prst="rect">
            <a:avLst/>
          </a:prstGeom>
        </p:spPr>
        <p:txBody>
          <a:bodyPr vert="horz" lIns="91440" tIns="45720" rIns="91440" bIns="45720" rtlCol="0" anchor="b">
            <a:normAutofit/>
          </a:bodyPr>
          <a:lstStyle/>
          <a:p>
            <a:r>
              <a:rPr lang="en-US"/>
              <a:t>Click to edit Master title style</a:t>
            </a:r>
          </a:p>
        </p:txBody>
      </p:sp>
      <p:sp>
        <p:nvSpPr>
          <p:cNvPr id="8" name="Text Placeholder 4">
            <a:extLst>
              <a:ext uri="{FF2B5EF4-FFF2-40B4-BE49-F238E27FC236}">
                <a16:creationId xmlns:a16="http://schemas.microsoft.com/office/drawing/2014/main" id="{4594ED1E-852A-49D7-ADB1-7D720CE0B43A}"/>
              </a:ext>
            </a:extLst>
          </p:cNvPr>
          <p:cNvSpPr>
            <a:spLocks noGrp="1"/>
          </p:cNvSpPr>
          <p:nvPr>
            <p:ph type="body" sz="quarter" idx="17" hasCustomPrompt="1"/>
          </p:nvPr>
        </p:nvSpPr>
        <p:spPr>
          <a:xfrm>
            <a:off x="4038600" y="-926"/>
            <a:ext cx="4114800" cy="338859"/>
          </a:xfrm>
        </p:spPr>
        <p:txBody>
          <a:bodyPr anchor="b">
            <a:normAutofit/>
          </a:bodyPr>
          <a:lstStyle>
            <a:lvl1pPr marL="0" indent="0" algn="ctr">
              <a:buNone/>
              <a:defRPr sz="1100" b="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a:t>ADD CLASSIFICATION HERE</a:t>
            </a:r>
          </a:p>
        </p:txBody>
      </p:sp>
    </p:spTree>
    <p:extLst>
      <p:ext uri="{BB962C8B-B14F-4D97-AF65-F5344CB8AC3E}">
        <p14:creationId xmlns:p14="http://schemas.microsoft.com/office/powerpoint/2010/main" val="3763461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7/23/2019</a:t>
            </a:r>
          </a:p>
        </p:txBody>
      </p:sp>
      <p:sp>
        <p:nvSpPr>
          <p:cNvPr id="3" name="Footer Placeholder 2"/>
          <p:cNvSpPr>
            <a:spLocks noGrp="1"/>
          </p:cNvSpPr>
          <p:nvPr>
            <p:ph type="ftr" sz="quarter" idx="11"/>
          </p:nvPr>
        </p:nvSpPr>
        <p:spPr/>
        <p:txBody>
          <a:bodyPr/>
          <a:lstStyle>
            <a:lvl1pPr>
              <a:defRPr sz="1100"/>
            </a:lvl1pPr>
          </a:lstStyle>
          <a:p>
            <a:r>
              <a:rPr lang="en-US" dirty="0"/>
              <a:t>CUI//FOR OFFICIAL USE ONLY</a:t>
            </a:r>
          </a:p>
        </p:txBody>
      </p:sp>
      <p:sp>
        <p:nvSpPr>
          <p:cNvPr id="4" name="Slide Number Placeholder 3"/>
          <p:cNvSpPr>
            <a:spLocks noGrp="1"/>
          </p:cNvSpPr>
          <p:nvPr>
            <p:ph type="sldNum" sz="quarter" idx="12"/>
          </p:nvPr>
        </p:nvSpPr>
        <p:spPr/>
        <p:txBody>
          <a:bodyPr/>
          <a:lstStyle/>
          <a:p>
            <a:fld id="{B4935736-6DC4-47F4-9AC4-BE352C6182E9}" type="slidenum">
              <a:rPr lang="en-US" smtClean="0"/>
              <a:t>‹#›</a:t>
            </a:fld>
            <a:endParaRPr lang="en-US" dirty="0"/>
          </a:p>
        </p:txBody>
      </p:sp>
      <p:sp>
        <p:nvSpPr>
          <p:cNvPr id="5" name="Text Placeholder 4">
            <a:extLst>
              <a:ext uri="{FF2B5EF4-FFF2-40B4-BE49-F238E27FC236}">
                <a16:creationId xmlns:a16="http://schemas.microsoft.com/office/drawing/2014/main" id="{264398E5-342E-456C-ADC1-F4D256A31FCB}"/>
              </a:ext>
            </a:extLst>
          </p:cNvPr>
          <p:cNvSpPr>
            <a:spLocks noGrp="1"/>
          </p:cNvSpPr>
          <p:nvPr>
            <p:ph type="body" sz="quarter" idx="17" hasCustomPrompt="1"/>
          </p:nvPr>
        </p:nvSpPr>
        <p:spPr>
          <a:xfrm>
            <a:off x="4038600" y="-926"/>
            <a:ext cx="4114800" cy="338859"/>
          </a:xfrm>
        </p:spPr>
        <p:txBody>
          <a:bodyPr anchor="b">
            <a:normAutofit/>
          </a:bodyPr>
          <a:lstStyle>
            <a:lvl1pPr marL="0" indent="0" algn="ctr">
              <a:buNone/>
              <a:defRPr sz="1100" b="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a:t>ADD CLASSIFICATION HERE</a:t>
            </a:r>
          </a:p>
        </p:txBody>
      </p:sp>
    </p:spTree>
    <p:extLst>
      <p:ext uri="{BB962C8B-B14F-4D97-AF65-F5344CB8AC3E}">
        <p14:creationId xmlns:p14="http://schemas.microsoft.com/office/powerpoint/2010/main" val="953343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5CF7A21-577F-4C10-A626-B594A5E84BDD}"/>
              </a:ext>
            </a:extLst>
          </p:cNvPr>
          <p:cNvSpPr>
            <a:spLocks noGrp="1"/>
          </p:cNvSpPr>
          <p:nvPr>
            <p:ph type="dt" sz="half" idx="10"/>
          </p:nvPr>
        </p:nvSpPr>
        <p:spPr/>
        <p:txBody>
          <a:bodyPr/>
          <a:lstStyle/>
          <a:p>
            <a:fld id="{8D32FED6-AF8A-4C62-A081-BF13E8C69BA7}" type="datetime1">
              <a:rPr lang="en-US" smtClean="0"/>
              <a:t>10/23/2023</a:t>
            </a:fld>
            <a:endParaRPr lang="en-US" dirty="0"/>
          </a:p>
        </p:txBody>
      </p:sp>
      <p:sp>
        <p:nvSpPr>
          <p:cNvPr id="5" name="Footer Placeholder 4">
            <a:extLst>
              <a:ext uri="{FF2B5EF4-FFF2-40B4-BE49-F238E27FC236}">
                <a16:creationId xmlns:a16="http://schemas.microsoft.com/office/drawing/2014/main" id="{DB6F36E4-9E0C-4238-87AD-489D7A191D5B}"/>
              </a:ext>
            </a:extLst>
          </p:cNvPr>
          <p:cNvSpPr>
            <a:spLocks noGrp="1"/>
          </p:cNvSpPr>
          <p:nvPr>
            <p:ph type="ftr" sz="quarter" idx="11"/>
          </p:nvPr>
        </p:nvSpPr>
        <p:spPr/>
        <p:txBody>
          <a:bodyPr/>
          <a:lstStyle>
            <a:lvl1pPr>
              <a:defRPr/>
            </a:lvl1pPr>
          </a:lstStyle>
          <a:p>
            <a:r>
              <a:rPr lang="en-US" dirty="0"/>
              <a:t>UNCLASSIFIED</a:t>
            </a:r>
          </a:p>
        </p:txBody>
      </p:sp>
      <p:sp>
        <p:nvSpPr>
          <p:cNvPr id="7" name="Title 1">
            <a:extLst>
              <a:ext uri="{FF2B5EF4-FFF2-40B4-BE49-F238E27FC236}">
                <a16:creationId xmlns:a16="http://schemas.microsoft.com/office/drawing/2014/main" id="{AB0EE162-D9AD-4C6B-9E7C-2FCD73B3C273}"/>
              </a:ext>
            </a:extLst>
          </p:cNvPr>
          <p:cNvSpPr>
            <a:spLocks noGrp="1"/>
          </p:cNvSpPr>
          <p:nvPr>
            <p:ph type="ctrTitle" hasCustomPrompt="1"/>
          </p:nvPr>
        </p:nvSpPr>
        <p:spPr>
          <a:xfrm>
            <a:off x="1584960" y="847587"/>
            <a:ext cx="9022080" cy="2223444"/>
          </a:xfrm>
        </p:spPr>
        <p:txBody>
          <a:bodyPr tIns="0" bIns="0" anchor="b">
            <a:normAutofit/>
          </a:bodyPr>
          <a:lstStyle>
            <a:lvl1pPr algn="ctr">
              <a:defRPr sz="6000" b="1">
                <a:solidFill>
                  <a:srgbClr val="022B46"/>
                </a:solidFill>
                <a:latin typeface="Calibri" panose="020F0502020204030204" pitchFamily="34" charset="0"/>
                <a:cs typeface="Calibri" panose="020F0502020204030204" pitchFamily="34" charset="0"/>
              </a:defRPr>
            </a:lvl1pPr>
          </a:lstStyle>
          <a:p>
            <a:r>
              <a:rPr lang="en-US"/>
              <a:t>TITLE HERE</a:t>
            </a:r>
          </a:p>
        </p:txBody>
      </p:sp>
      <p:sp>
        <p:nvSpPr>
          <p:cNvPr id="8" name="Content Placeholder 9">
            <a:extLst>
              <a:ext uri="{FF2B5EF4-FFF2-40B4-BE49-F238E27FC236}">
                <a16:creationId xmlns:a16="http://schemas.microsoft.com/office/drawing/2014/main" id="{733A8D14-EA56-468D-844A-4A8391E3783A}"/>
              </a:ext>
            </a:extLst>
          </p:cNvPr>
          <p:cNvSpPr>
            <a:spLocks noGrp="1"/>
          </p:cNvSpPr>
          <p:nvPr>
            <p:ph sz="quarter" idx="19" hasCustomPrompt="1"/>
          </p:nvPr>
        </p:nvSpPr>
        <p:spPr>
          <a:xfrm>
            <a:off x="1584962" y="3063240"/>
            <a:ext cx="9021233" cy="674688"/>
          </a:xfrm>
        </p:spPr>
        <p:txBody>
          <a:bodyPr>
            <a:normAutofit/>
          </a:bodyPr>
          <a:lstStyle>
            <a:lvl1pPr marL="0" indent="0" algn="ctr">
              <a:buNone/>
              <a:defRPr sz="2800" b="0" i="0">
                <a:solidFill>
                  <a:srgbClr val="022B46"/>
                </a:solidFill>
                <a:latin typeface="Calibri" panose="020F0502020204030204" pitchFamily="34" charset="0"/>
                <a:cs typeface="Calibri" panose="020F0502020204030204" pitchFamily="34" charset="0"/>
              </a:defRPr>
            </a:lvl1pPr>
          </a:lstStyle>
          <a:p>
            <a:pPr lvl="0"/>
            <a:r>
              <a:rPr lang="en-US"/>
              <a:t>SUBTITLE HERE</a:t>
            </a:r>
          </a:p>
        </p:txBody>
      </p:sp>
      <p:sp>
        <p:nvSpPr>
          <p:cNvPr id="9" name="Subtitle 2">
            <a:extLst>
              <a:ext uri="{FF2B5EF4-FFF2-40B4-BE49-F238E27FC236}">
                <a16:creationId xmlns:a16="http://schemas.microsoft.com/office/drawing/2014/main" id="{3FB3A57E-8894-41D7-B2EA-DD1CE9604D0A}"/>
              </a:ext>
            </a:extLst>
          </p:cNvPr>
          <p:cNvSpPr>
            <a:spLocks noGrp="1"/>
          </p:cNvSpPr>
          <p:nvPr>
            <p:ph type="subTitle" idx="1" hasCustomPrompt="1"/>
          </p:nvPr>
        </p:nvSpPr>
        <p:spPr>
          <a:xfrm>
            <a:off x="582168" y="5336236"/>
            <a:ext cx="4832837" cy="674178"/>
          </a:xfrm>
        </p:spPr>
        <p:txBody>
          <a:bodyPr anchor="ctr">
            <a:normAutofit/>
          </a:bodyPr>
          <a:lstStyle>
            <a:lvl1pPr marL="0" indent="0" algn="l">
              <a:lnSpc>
                <a:spcPct val="100000"/>
              </a:lnSpc>
              <a:spcBef>
                <a:spcPts val="0"/>
              </a:spcBef>
              <a:buNone/>
              <a:defRPr sz="1800" b="1">
                <a:solidFill>
                  <a:srgbClr val="022B4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Name</a:t>
            </a:r>
          </a:p>
        </p:txBody>
      </p:sp>
      <p:pic>
        <p:nvPicPr>
          <p:cNvPr id="6" name="Picture 5">
            <a:extLst>
              <a:ext uri="{FF2B5EF4-FFF2-40B4-BE49-F238E27FC236}">
                <a16:creationId xmlns:a16="http://schemas.microsoft.com/office/drawing/2014/main" id="{CAE9CC77-7ADB-4CED-94D7-0394A5373D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737928"/>
            <a:ext cx="12192000" cy="2362200"/>
          </a:xfrm>
          <a:prstGeom prst="rect">
            <a:avLst/>
          </a:prstGeom>
        </p:spPr>
      </p:pic>
      <p:sp>
        <p:nvSpPr>
          <p:cNvPr id="11" name="Text Placeholder 4">
            <a:extLst>
              <a:ext uri="{FF2B5EF4-FFF2-40B4-BE49-F238E27FC236}">
                <a16:creationId xmlns:a16="http://schemas.microsoft.com/office/drawing/2014/main" id="{686E0F84-2942-4EE0-B1CF-12412723E92B}"/>
              </a:ext>
            </a:extLst>
          </p:cNvPr>
          <p:cNvSpPr>
            <a:spLocks noGrp="1"/>
          </p:cNvSpPr>
          <p:nvPr>
            <p:ph type="body" sz="quarter" idx="17" hasCustomPrompt="1"/>
          </p:nvPr>
        </p:nvSpPr>
        <p:spPr>
          <a:xfrm>
            <a:off x="4038600" y="-926"/>
            <a:ext cx="4114800" cy="338859"/>
          </a:xfrm>
        </p:spPr>
        <p:txBody>
          <a:bodyPr anchor="b">
            <a:normAutofit/>
          </a:bodyPr>
          <a:lstStyle>
            <a:lvl1pPr marL="0" indent="0" algn="ctr">
              <a:buNone/>
              <a:defRPr sz="1100" b="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a:t>ADD CLASSIFICATION HERE</a:t>
            </a:r>
          </a:p>
        </p:txBody>
      </p:sp>
    </p:spTree>
    <p:extLst>
      <p:ext uri="{BB962C8B-B14F-4D97-AF65-F5344CB8AC3E}">
        <p14:creationId xmlns:p14="http://schemas.microsoft.com/office/powerpoint/2010/main" val="766473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ody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2699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3CF2804-5B9D-49EA-B834-EFE9EAAAACD9}"/>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12000" y="-1855"/>
            <a:ext cx="12168000" cy="1073150"/>
          </a:xfrm>
          <a:prstGeom prst="rect">
            <a:avLst/>
          </a:prstGeom>
        </p:spPr>
      </p:pic>
      <p:sp>
        <p:nvSpPr>
          <p:cNvPr id="2" name="Title Placeholder 1"/>
          <p:cNvSpPr>
            <a:spLocks noGrp="1"/>
          </p:cNvSpPr>
          <p:nvPr>
            <p:ph type="title"/>
          </p:nvPr>
        </p:nvSpPr>
        <p:spPr>
          <a:xfrm>
            <a:off x="838201" y="217284"/>
            <a:ext cx="9594011" cy="543208"/>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38200" y="1123125"/>
            <a:ext cx="10515600" cy="50538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7/23/2019</a:t>
            </a:r>
          </a:p>
        </p:txBody>
      </p:sp>
      <p:sp>
        <p:nvSpPr>
          <p:cNvPr id="5" name="Footer Placeholder 4"/>
          <p:cNvSpPr>
            <a:spLocks noGrp="1"/>
          </p:cNvSpPr>
          <p:nvPr>
            <p:ph type="ftr" sz="quarter" idx="3"/>
          </p:nvPr>
        </p:nvSpPr>
        <p:spPr>
          <a:xfrm>
            <a:off x="4038600" y="6356356"/>
            <a:ext cx="4114800" cy="365125"/>
          </a:xfrm>
          <a:prstGeom prst="rect">
            <a:avLst/>
          </a:prstGeom>
          <a:noFill/>
        </p:spPr>
        <p:txBody>
          <a:bodyPr vert="horz" lIns="91440" tIns="45720" rIns="91440" bIns="45720" rtlCol="0" anchor="ctr"/>
          <a:lstStyle>
            <a:lvl1pPr algn="ctr">
              <a:defRPr sz="1100" b="1">
                <a:solidFill>
                  <a:schemeClr val="tx1">
                    <a:lumMod val="50000"/>
                    <a:lumOff val="50000"/>
                  </a:schemeClr>
                </a:solidFill>
                <a:latin typeface="Calibri" panose="020F0502020204030204" pitchFamily="34" charset="0"/>
                <a:cs typeface="Calibri" panose="020F0502020204030204" pitchFamily="34" charset="0"/>
              </a:defRPr>
            </a:lvl1pPr>
          </a:lstStyle>
          <a:p>
            <a:r>
              <a:rPr lang="en-US" dirty="0"/>
              <a:t>CUI//FOR OFFICIAL USE ONLY</a:t>
            </a:r>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35736-6DC4-47F4-9AC4-BE352C6182E9}" type="slidenum">
              <a:rPr lang="en-US" smtClean="0"/>
              <a:t>‹#›</a:t>
            </a:fld>
            <a:endParaRPr lang="en-US" dirty="0"/>
          </a:p>
        </p:txBody>
      </p:sp>
      <p:cxnSp>
        <p:nvCxnSpPr>
          <p:cNvPr id="8" name="Straight Connector 7">
            <a:extLst>
              <a:ext uri="{FF2B5EF4-FFF2-40B4-BE49-F238E27FC236}">
                <a16:creationId xmlns:a16="http://schemas.microsoft.com/office/drawing/2014/main" id="{5887033E-1393-4CBB-BF87-C285C3CAF98B}"/>
              </a:ext>
            </a:extLst>
          </p:cNvPr>
          <p:cNvCxnSpPr/>
          <p:nvPr userDrawn="1"/>
        </p:nvCxnSpPr>
        <p:spPr>
          <a:xfrm>
            <a:off x="10905407" y="6356356"/>
            <a:ext cx="0" cy="365125"/>
          </a:xfrm>
          <a:prstGeom prst="line">
            <a:avLst/>
          </a:prstGeom>
          <a:ln w="19050">
            <a:solidFill>
              <a:srgbClr val="022B4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126C770-4F33-47E0-97CD-FA88E8FFCC4F}"/>
              </a:ext>
            </a:extLst>
          </p:cNvPr>
          <p:cNvSpPr txBox="1"/>
          <p:nvPr userDrawn="1"/>
        </p:nvSpPr>
        <p:spPr>
          <a:xfrm>
            <a:off x="9143999" y="6292023"/>
            <a:ext cx="1743031" cy="517514"/>
          </a:xfrm>
          <a:prstGeom prst="rect">
            <a:avLst/>
          </a:prstGeom>
          <a:noFill/>
        </p:spPr>
        <p:txBody>
          <a:bodyPr wrap="square" rtlCol="0">
            <a:spAutoFit/>
          </a:bodyPr>
          <a:lstStyle/>
          <a:p>
            <a:pPr algn="r">
              <a:lnSpc>
                <a:spcPts val="1100"/>
              </a:lnSpc>
            </a:pPr>
            <a:r>
              <a:rPr lang="en-US" sz="1100" b="1" kern="0" spc="20" baseline="0" dirty="0">
                <a:solidFill>
                  <a:srgbClr val="022B46"/>
                </a:solidFill>
                <a:latin typeface="Calibri" panose="020F0502020204030204" pitchFamily="34" charset="0"/>
                <a:cs typeface="Calibri" panose="020F0502020204030204" pitchFamily="34" charset="0"/>
              </a:rPr>
              <a:t>DEFENSE </a:t>
            </a:r>
            <a:br>
              <a:rPr lang="en-US" sz="1100" b="1" kern="0" spc="20" baseline="0" dirty="0">
                <a:solidFill>
                  <a:srgbClr val="022B46"/>
                </a:solidFill>
                <a:latin typeface="Calibri" panose="020F0502020204030204" pitchFamily="34" charset="0"/>
                <a:cs typeface="Calibri" panose="020F0502020204030204" pitchFamily="34" charset="0"/>
              </a:rPr>
            </a:br>
            <a:r>
              <a:rPr lang="en-US" sz="1100" b="1" kern="0" spc="20" baseline="0" dirty="0">
                <a:solidFill>
                  <a:srgbClr val="022B46"/>
                </a:solidFill>
                <a:latin typeface="Calibri" panose="020F0502020204030204" pitchFamily="34" charset="0"/>
                <a:cs typeface="Calibri" panose="020F0502020204030204" pitchFamily="34" charset="0"/>
              </a:rPr>
              <a:t>COUNTERINTELLIGENCE </a:t>
            </a:r>
            <a:br>
              <a:rPr lang="en-US" sz="1100" b="1" kern="0" spc="20" baseline="0" dirty="0">
                <a:solidFill>
                  <a:srgbClr val="022B46"/>
                </a:solidFill>
                <a:latin typeface="Calibri" panose="020F0502020204030204" pitchFamily="34" charset="0"/>
                <a:cs typeface="Calibri" panose="020F0502020204030204" pitchFamily="34" charset="0"/>
              </a:rPr>
            </a:br>
            <a:r>
              <a:rPr lang="en-US" sz="1100" b="1" kern="0" spc="20" baseline="0" dirty="0">
                <a:solidFill>
                  <a:srgbClr val="022B46"/>
                </a:solidFill>
                <a:latin typeface="Calibri" panose="020F0502020204030204" pitchFamily="34" charset="0"/>
                <a:cs typeface="Calibri" panose="020F0502020204030204" pitchFamily="34" charset="0"/>
              </a:rPr>
              <a:t>AND SECURITY AGENCY</a:t>
            </a:r>
          </a:p>
        </p:txBody>
      </p:sp>
    </p:spTree>
    <p:extLst>
      <p:ext uri="{BB962C8B-B14F-4D97-AF65-F5344CB8AC3E}">
        <p14:creationId xmlns:p14="http://schemas.microsoft.com/office/powerpoint/2010/main" val="396516320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1" r:id="rId9"/>
  </p:sldLayoutIdLst>
  <p:hf hdr="0" dt="0"/>
  <p:txStyles>
    <p:titleStyle>
      <a:lvl1pPr algn="l" defTabSz="914400" rtl="0" eaLnBrk="1" latinLnBrk="0" hangingPunct="1">
        <a:lnSpc>
          <a:spcPct val="90000"/>
        </a:lnSpc>
        <a:spcBef>
          <a:spcPct val="0"/>
        </a:spcBef>
        <a:buNone/>
        <a:defRPr sz="2800" b="1" kern="1200">
          <a:solidFill>
            <a:srgbClr val="022B46"/>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hyperlink" Target="http://www.dcsa.mil/"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hyperlink" Target="https://www.dcsa.mil/about/news/" TargetMode="External"/><Relationship Id="rId5" Type="http://schemas.openxmlformats.org/officeDocument/2006/relationships/hyperlink" Target="https://www.dcsa.mil/Systems-Applications/National-Background-Investigation-Services-NBIS/NBIS-Industry-Onboarding/" TargetMode="External"/><Relationship Id="rId4" Type="http://schemas.openxmlformats.org/officeDocument/2006/relationships/hyperlink" Target="https://esd.dcsa.mil/cs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dcsa.quantico.nbis.mbx.training@mail.mil" TargetMode="External"/><Relationship Id="rId2" Type="http://schemas.openxmlformats.org/officeDocument/2006/relationships/hyperlink" Target="https://cdse.usalearning.gov/" TargetMode="Externa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cdse.usalearning.gov/course/index.php?categoryid=204"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dcsa.ncr.nbis.mbx.contact-center@mail.mi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ww.dcsa.mil/Contact-Us/Services-to-Partner-Agencies/" TargetMode="External"/><Relationship Id="rId4" Type="http://schemas.openxmlformats.org/officeDocument/2006/relationships/hyperlink" Target="mailto:dcsa.boyers.dcsa.mbx.applicant-knowledge-center@mail.mi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D760BD8B-36D8-42A3-97D0-12CBB2BF584C}"/>
              </a:ext>
            </a:extLst>
          </p:cNvPr>
          <p:cNvSpPr>
            <a:spLocks noGrp="1"/>
          </p:cNvSpPr>
          <p:nvPr>
            <p:ph type="ctrTitle"/>
          </p:nvPr>
        </p:nvSpPr>
        <p:spPr>
          <a:xfrm>
            <a:off x="1439107" y="2721590"/>
            <a:ext cx="8462152" cy="1319187"/>
          </a:xfrm>
        </p:spPr>
        <p:txBody>
          <a:bodyPr>
            <a:normAutofit fontScale="90000"/>
          </a:bodyPr>
          <a:lstStyle/>
          <a:p>
            <a:r>
              <a:rPr lang="en-US" sz="5400" dirty="0"/>
              <a:t>Industry Onboarding and Transition</a:t>
            </a:r>
            <a:br>
              <a:rPr lang="en-US" sz="5400" dirty="0"/>
            </a:br>
            <a:br>
              <a:rPr lang="en-US" sz="3100" dirty="0"/>
            </a:br>
            <a:endParaRPr lang="en-US" sz="3100" dirty="0"/>
          </a:p>
        </p:txBody>
      </p:sp>
      <p:sp>
        <p:nvSpPr>
          <p:cNvPr id="4" name="Subtitle 9"/>
          <p:cNvSpPr>
            <a:spLocks noGrp="1"/>
          </p:cNvSpPr>
          <p:nvPr>
            <p:ph type="subTitle" idx="1"/>
          </p:nvPr>
        </p:nvSpPr>
        <p:spPr>
          <a:xfrm>
            <a:off x="436626" y="5369153"/>
            <a:ext cx="3624628" cy="505634"/>
          </a:xfrm>
        </p:spPr>
        <p:txBody>
          <a:bodyPr>
            <a:noAutofit/>
          </a:bodyPr>
          <a:lstStyle/>
          <a:p>
            <a:r>
              <a:rPr lang="en-US" dirty="0"/>
              <a:t>Industry Onboarding Team</a:t>
            </a:r>
          </a:p>
        </p:txBody>
      </p:sp>
    </p:spTree>
    <p:extLst>
      <p:ext uri="{BB962C8B-B14F-4D97-AF65-F5344CB8AC3E}">
        <p14:creationId xmlns:p14="http://schemas.microsoft.com/office/powerpoint/2010/main" val="3279694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6F5ED5-E581-FE82-E9D7-3467AC00CAA7}"/>
              </a:ext>
            </a:extLst>
          </p:cNvPr>
          <p:cNvSpPr>
            <a:spLocks noGrp="1"/>
          </p:cNvSpPr>
          <p:nvPr>
            <p:ph idx="1"/>
          </p:nvPr>
        </p:nvSpPr>
        <p:spPr/>
        <p:txBody>
          <a:bodyPr>
            <a:normAutofit/>
          </a:bodyPr>
          <a:lstStyle/>
          <a:p>
            <a:pPr marL="0" indent="0" defTabSz="342900">
              <a:lnSpc>
                <a:spcPct val="100000"/>
              </a:lnSpc>
              <a:spcBef>
                <a:spcPts val="0"/>
              </a:spcBef>
              <a:buNone/>
            </a:pPr>
            <a:endParaRPr lang="en-US" b="1" dirty="0">
              <a:latin typeface="+mn-lt"/>
              <a:ea typeface="+mn-lt"/>
              <a:cs typeface="Calibri Light"/>
            </a:endParaRPr>
          </a:p>
          <a:p>
            <a:pPr marL="285750" indent="-285750" defTabSz="342900">
              <a:lnSpc>
                <a:spcPct val="100000"/>
              </a:lnSpc>
              <a:spcBef>
                <a:spcPts val="0"/>
              </a:spcBef>
            </a:pPr>
            <a:r>
              <a:rPr lang="en-US" b="1" dirty="0">
                <a:latin typeface="+mn-lt"/>
                <a:ea typeface="+mn-lt"/>
                <a:cs typeface="Calibri Light"/>
              </a:rPr>
              <a:t>NBIS system notifications and communication efforts</a:t>
            </a:r>
          </a:p>
          <a:p>
            <a:pPr marL="285750" indent="-285750" defTabSz="342900">
              <a:lnSpc>
                <a:spcPct val="100000"/>
              </a:lnSpc>
              <a:spcBef>
                <a:spcPts val="0"/>
              </a:spcBef>
            </a:pPr>
            <a:endParaRPr lang="en-US" b="1" dirty="0">
              <a:latin typeface="+mn-lt"/>
              <a:ea typeface="+mn-lt"/>
              <a:cs typeface="Calibri Light"/>
            </a:endParaRPr>
          </a:p>
          <a:p>
            <a:pPr marL="285750" indent="-285750" defTabSz="342900">
              <a:lnSpc>
                <a:spcPct val="100000"/>
              </a:lnSpc>
              <a:spcBef>
                <a:spcPts val="0"/>
              </a:spcBef>
            </a:pPr>
            <a:r>
              <a:rPr lang="en-US" b="1" dirty="0">
                <a:latin typeface="+mn-lt"/>
                <a:ea typeface="+mn-lt"/>
                <a:cs typeface="Calibri Light"/>
              </a:rPr>
              <a:t>NBIS Industry Training</a:t>
            </a:r>
          </a:p>
          <a:p>
            <a:pPr marL="285750" indent="-285750" defTabSz="342900">
              <a:lnSpc>
                <a:spcPct val="100000"/>
              </a:lnSpc>
              <a:spcBef>
                <a:spcPts val="0"/>
              </a:spcBef>
            </a:pPr>
            <a:endParaRPr lang="en-US" b="1" dirty="0">
              <a:latin typeface="+mn-lt"/>
              <a:ea typeface="+mn-lt"/>
              <a:cs typeface="Calibri Light"/>
            </a:endParaRPr>
          </a:p>
          <a:p>
            <a:pPr marL="285750" indent="-285750" defTabSz="342900">
              <a:lnSpc>
                <a:spcPct val="100000"/>
              </a:lnSpc>
              <a:spcBef>
                <a:spcPts val="0"/>
              </a:spcBef>
            </a:pPr>
            <a:r>
              <a:rPr lang="en-US" b="1" dirty="0">
                <a:latin typeface="+mn-lt"/>
                <a:ea typeface="+mn-lt"/>
                <a:cs typeface="Calibri Light"/>
              </a:rPr>
              <a:t>Help Resources</a:t>
            </a:r>
          </a:p>
          <a:p>
            <a:pPr marL="285750" indent="-285750" defTabSz="342900">
              <a:lnSpc>
                <a:spcPct val="100000"/>
              </a:lnSpc>
              <a:spcBef>
                <a:spcPts val="0"/>
              </a:spcBef>
            </a:pPr>
            <a:endParaRPr lang="en-US" b="1" dirty="0">
              <a:solidFill>
                <a:srgbClr val="022B46"/>
              </a:solidFill>
              <a:latin typeface="+mn-lt"/>
              <a:cs typeface="Calibri" panose="020F0502020204030204" pitchFamily="34" charset="0"/>
            </a:endParaRPr>
          </a:p>
          <a:p>
            <a:pPr marL="285750" indent="-285750" defTabSz="342900">
              <a:lnSpc>
                <a:spcPct val="100000"/>
              </a:lnSpc>
              <a:spcBef>
                <a:spcPts val="0"/>
              </a:spcBef>
            </a:pPr>
            <a:r>
              <a:rPr lang="en-US" b="1" dirty="0">
                <a:latin typeface="+mn-lt"/>
                <a:cs typeface="Calibri" panose="020F0502020204030204" pitchFamily="34" charset="0"/>
              </a:rPr>
              <a:t>Q and A</a:t>
            </a:r>
            <a:endParaRPr lang="en-US" b="1" dirty="0">
              <a:latin typeface="Calibri" panose="020F0502020204030204" pitchFamily="34" charset="0"/>
              <a:cs typeface="Calibri" panose="020F0502020204030204" pitchFamily="34" charset="0"/>
            </a:endParaRPr>
          </a:p>
          <a:p>
            <a:pPr marL="285750" indent="-285750" defTabSz="342900">
              <a:lnSpc>
                <a:spcPct val="100000"/>
              </a:lnSpc>
              <a:spcBef>
                <a:spcPts val="0"/>
              </a:spcBef>
            </a:pPr>
            <a:endParaRPr lang="en-US" dirty="0"/>
          </a:p>
        </p:txBody>
      </p:sp>
      <p:sp>
        <p:nvSpPr>
          <p:cNvPr id="3" name="Footer Placeholder 2">
            <a:extLst>
              <a:ext uri="{FF2B5EF4-FFF2-40B4-BE49-F238E27FC236}">
                <a16:creationId xmlns:a16="http://schemas.microsoft.com/office/drawing/2014/main" id="{158D9A48-F74B-EBBA-C0F9-4E56037A57CF}"/>
              </a:ext>
            </a:extLst>
          </p:cNvPr>
          <p:cNvSpPr>
            <a:spLocks noGrp="1"/>
          </p:cNvSpPr>
          <p:nvPr>
            <p:ph type="ftr" sz="quarter" idx="11"/>
          </p:nvPr>
        </p:nvSpPr>
        <p:spPr/>
        <p:txBody>
          <a:bodyPr/>
          <a:lstStyle/>
          <a:p>
            <a:pPr defTabSz="457200">
              <a:defRPr/>
            </a:pPr>
            <a:r>
              <a:rPr lang="en-US" dirty="0">
                <a:solidFill>
                  <a:prstClr val="black">
                    <a:lumMod val="50000"/>
                    <a:lumOff val="50000"/>
                  </a:prstClr>
                </a:solidFill>
              </a:rPr>
              <a:t>UNCLASSIFIED</a:t>
            </a:r>
          </a:p>
        </p:txBody>
      </p:sp>
      <p:sp>
        <p:nvSpPr>
          <p:cNvPr id="4" name="Slide Number Placeholder 3">
            <a:extLst>
              <a:ext uri="{FF2B5EF4-FFF2-40B4-BE49-F238E27FC236}">
                <a16:creationId xmlns:a16="http://schemas.microsoft.com/office/drawing/2014/main" id="{24835331-7431-C625-8CEB-53B5229DE424}"/>
              </a:ext>
            </a:extLst>
          </p:cNvPr>
          <p:cNvSpPr>
            <a:spLocks noGrp="1"/>
          </p:cNvSpPr>
          <p:nvPr>
            <p:ph type="sldNum" sz="quarter" idx="12"/>
          </p:nvPr>
        </p:nvSpPr>
        <p:spPr/>
        <p:txBody>
          <a:bodyPr/>
          <a:lstStyle/>
          <a:p>
            <a:pPr defTabSz="457200">
              <a:defRPr/>
            </a:pPr>
            <a:fld id="{B4935736-6DC4-47F4-9AC4-BE352C6182E9}" type="slidenum">
              <a:rPr lang="en-US">
                <a:solidFill>
                  <a:prstClr val="black">
                    <a:tint val="75000"/>
                  </a:prstClr>
                </a:solidFill>
                <a:latin typeface="Calibri Light"/>
              </a:rPr>
              <a:pPr defTabSz="457200">
                <a:defRPr/>
              </a:pPr>
              <a:t>2</a:t>
            </a:fld>
            <a:endParaRPr lang="en-US" dirty="0">
              <a:solidFill>
                <a:prstClr val="black">
                  <a:tint val="75000"/>
                </a:prstClr>
              </a:solidFill>
              <a:latin typeface="Calibri Light"/>
            </a:endParaRPr>
          </a:p>
        </p:txBody>
      </p:sp>
      <p:sp>
        <p:nvSpPr>
          <p:cNvPr id="6" name="Title 5">
            <a:extLst>
              <a:ext uri="{FF2B5EF4-FFF2-40B4-BE49-F238E27FC236}">
                <a16:creationId xmlns:a16="http://schemas.microsoft.com/office/drawing/2014/main" id="{4E963428-5705-1FD5-0481-7955D013A767}"/>
              </a:ext>
            </a:extLst>
          </p:cNvPr>
          <p:cNvSpPr>
            <a:spLocks noGrp="1"/>
          </p:cNvSpPr>
          <p:nvPr>
            <p:ph type="title"/>
          </p:nvPr>
        </p:nvSpPr>
        <p:spPr>
          <a:xfrm>
            <a:off x="440846" y="167530"/>
            <a:ext cx="7195508" cy="543208"/>
          </a:xfrm>
        </p:spPr>
        <p:txBody>
          <a:bodyPr/>
          <a:lstStyle/>
          <a:p>
            <a:r>
              <a:rPr lang="en-US" dirty="0">
                <a:solidFill>
                  <a:schemeClr val="tx1"/>
                </a:solidFill>
              </a:rPr>
              <a:t>Agenda</a:t>
            </a:r>
          </a:p>
        </p:txBody>
      </p:sp>
    </p:spTree>
    <p:extLst>
      <p:ext uri="{BB962C8B-B14F-4D97-AF65-F5344CB8AC3E}">
        <p14:creationId xmlns:p14="http://schemas.microsoft.com/office/powerpoint/2010/main" val="1658728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963428-5705-1FD5-0481-7955D013A767}"/>
              </a:ext>
            </a:extLst>
          </p:cNvPr>
          <p:cNvSpPr>
            <a:spLocks noGrp="1"/>
          </p:cNvSpPr>
          <p:nvPr>
            <p:ph type="title" idx="4294967295"/>
          </p:nvPr>
        </p:nvSpPr>
        <p:spPr>
          <a:xfrm>
            <a:off x="0" y="364067"/>
            <a:ext cx="9593263" cy="396346"/>
          </a:xfrm>
        </p:spPr>
        <p:txBody>
          <a:bodyPr>
            <a:noAutofit/>
          </a:bodyPr>
          <a:lstStyle/>
          <a:p>
            <a:r>
              <a:rPr lang="en-US" dirty="0">
                <a:solidFill>
                  <a:schemeClr val="tx1"/>
                </a:solidFill>
                <a:latin typeface="+mj-lt"/>
              </a:rPr>
              <a:t>NBIS System Support, Notifications and Communication</a:t>
            </a:r>
          </a:p>
        </p:txBody>
      </p:sp>
      <p:sp>
        <p:nvSpPr>
          <p:cNvPr id="4" name="Slide Number Placeholder 3">
            <a:extLst>
              <a:ext uri="{FF2B5EF4-FFF2-40B4-BE49-F238E27FC236}">
                <a16:creationId xmlns:a16="http://schemas.microsoft.com/office/drawing/2014/main" id="{24835331-7431-C625-8CEB-53B5229DE424}"/>
              </a:ext>
            </a:extLst>
          </p:cNvPr>
          <p:cNvSpPr>
            <a:spLocks noGrp="1"/>
          </p:cNvSpPr>
          <p:nvPr>
            <p:ph type="sldNum" sz="quarter" idx="4294967295"/>
          </p:nvPr>
        </p:nvSpPr>
        <p:spPr/>
        <p:txBody>
          <a:bodyPr/>
          <a:lstStyle/>
          <a:p>
            <a:pPr defTabSz="457200">
              <a:defRPr/>
            </a:pPr>
            <a:fld id="{B4935736-6DC4-47F4-9AC4-BE352C6182E9}" type="slidenum">
              <a:rPr lang="en-US">
                <a:solidFill>
                  <a:prstClr val="black">
                    <a:tint val="75000"/>
                  </a:prstClr>
                </a:solidFill>
                <a:latin typeface="Calibri Light"/>
              </a:rPr>
              <a:pPr defTabSz="457200">
                <a:defRPr/>
              </a:pPr>
              <a:t>3</a:t>
            </a:fld>
            <a:endParaRPr lang="en-US" dirty="0">
              <a:solidFill>
                <a:prstClr val="black">
                  <a:tint val="75000"/>
                </a:prstClr>
              </a:solidFill>
              <a:latin typeface="Calibri Light"/>
            </a:endParaRPr>
          </a:p>
        </p:txBody>
      </p:sp>
      <p:pic>
        <p:nvPicPr>
          <p:cNvPr id="14" name="Picture 13"/>
          <p:cNvPicPr>
            <a:picLocks noChangeAspect="1"/>
          </p:cNvPicPr>
          <p:nvPr/>
        </p:nvPicPr>
        <p:blipFill>
          <a:blip r:embed="rId3"/>
          <a:stretch>
            <a:fillRect/>
          </a:stretch>
        </p:blipFill>
        <p:spPr>
          <a:xfrm>
            <a:off x="598927" y="1428759"/>
            <a:ext cx="4932895" cy="1959308"/>
          </a:xfrm>
          <a:prstGeom prst="rect">
            <a:avLst/>
          </a:prstGeom>
          <a:ln>
            <a:solidFill>
              <a:schemeClr val="tx1"/>
            </a:solidFill>
          </a:ln>
        </p:spPr>
      </p:pic>
      <p:sp>
        <p:nvSpPr>
          <p:cNvPr id="17" name="Content Placeholder 4">
            <a:extLst>
              <a:ext uri="{FF2B5EF4-FFF2-40B4-BE49-F238E27FC236}">
                <a16:creationId xmlns:a16="http://schemas.microsoft.com/office/drawing/2014/main" id="{13A1789B-05B3-B530-FBAF-32377CC2460D}"/>
              </a:ext>
            </a:extLst>
          </p:cNvPr>
          <p:cNvSpPr txBox="1">
            <a:spLocks/>
          </p:cNvSpPr>
          <p:nvPr/>
        </p:nvSpPr>
        <p:spPr>
          <a:xfrm>
            <a:off x="598927" y="3385575"/>
            <a:ext cx="4126456" cy="29707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1400" dirty="0">
                <a:solidFill>
                  <a:prstClr val="black"/>
                </a:solidFill>
                <a:latin typeface="Calibri Light"/>
                <a:hlinkClick r:id="rId4"/>
              </a:rPr>
              <a:t>https://esd.dcsa.mil/csm</a:t>
            </a:r>
            <a:endParaRPr lang="en-US" sz="1400" dirty="0">
              <a:solidFill>
                <a:prstClr val="black"/>
              </a:solidFill>
              <a:latin typeface="Calibri Light"/>
            </a:endParaRPr>
          </a:p>
          <a:p>
            <a:pPr defTabSz="457200">
              <a:defRPr/>
            </a:pPr>
            <a:r>
              <a:rPr lang="en-US" sz="1400" dirty="0">
                <a:solidFill>
                  <a:prstClr val="black"/>
                </a:solidFill>
                <a:latin typeface="Calibri Light"/>
                <a:cs typeface="+mn-cs"/>
              </a:rPr>
              <a:t>Platform for NBIS user support to include: </a:t>
            </a:r>
          </a:p>
          <a:p>
            <a:pPr marL="457200" lvl="1" indent="0" defTabSz="457200">
              <a:spcBef>
                <a:spcPts val="1000"/>
              </a:spcBef>
              <a:buFont typeface="Courier New" panose="02070309020205020404" pitchFamily="49" charset="0"/>
              <a:buChar char="o"/>
              <a:defRPr/>
            </a:pPr>
            <a:r>
              <a:rPr lang="en-US" sz="1200" dirty="0">
                <a:solidFill>
                  <a:prstClr val="black"/>
                </a:solidFill>
                <a:latin typeface="Calibri Light"/>
                <a:cs typeface="+mn-cs"/>
              </a:rPr>
              <a:t>Help Desk </a:t>
            </a:r>
            <a:r>
              <a:rPr lang="en-US" sz="1000" dirty="0">
                <a:solidFill>
                  <a:prstClr val="black"/>
                </a:solidFill>
                <a:latin typeface="Calibri Light"/>
                <a:cs typeface="+mn-cs"/>
              </a:rPr>
              <a:t>(Submit tickets) </a:t>
            </a:r>
          </a:p>
          <a:p>
            <a:pPr marL="457200" lvl="1" indent="0" defTabSz="457200">
              <a:spcBef>
                <a:spcPts val="1000"/>
              </a:spcBef>
              <a:buFont typeface="Courier New" panose="02070309020205020404" pitchFamily="49" charset="0"/>
              <a:buChar char="o"/>
              <a:defRPr/>
            </a:pPr>
            <a:r>
              <a:rPr lang="en-US" sz="1200" dirty="0">
                <a:solidFill>
                  <a:prstClr val="black"/>
                </a:solidFill>
                <a:latin typeface="Calibri Light"/>
                <a:cs typeface="+mn-cs"/>
              </a:rPr>
              <a:t>System Notification </a:t>
            </a:r>
            <a:r>
              <a:rPr lang="en-US" sz="1000" dirty="0">
                <a:solidFill>
                  <a:prstClr val="black"/>
                </a:solidFill>
                <a:latin typeface="Calibri Light"/>
                <a:cs typeface="+mn-cs"/>
              </a:rPr>
              <a:t>(Displayed at the top of the homepage)</a:t>
            </a:r>
          </a:p>
          <a:p>
            <a:pPr marL="457200" lvl="1" indent="0" defTabSz="457200">
              <a:spcBef>
                <a:spcPts val="1000"/>
              </a:spcBef>
              <a:buFont typeface="Courier New" panose="02070309020205020404" pitchFamily="49" charset="0"/>
              <a:buChar char="o"/>
              <a:defRPr/>
            </a:pPr>
            <a:r>
              <a:rPr lang="en-US" sz="1200" dirty="0">
                <a:solidFill>
                  <a:prstClr val="black"/>
                </a:solidFill>
                <a:latin typeface="Calibri Light"/>
                <a:cs typeface="+mn-cs"/>
              </a:rPr>
              <a:t>System Statuses </a:t>
            </a:r>
            <a:r>
              <a:rPr lang="en-US" sz="1000" dirty="0">
                <a:solidFill>
                  <a:prstClr val="black"/>
                </a:solidFill>
                <a:latin typeface="Calibri Light"/>
                <a:cs typeface="+mn-cs"/>
              </a:rPr>
              <a:t>(Including NBIS and eApp) </a:t>
            </a:r>
            <a:endParaRPr lang="en-US" sz="1600" dirty="0">
              <a:solidFill>
                <a:prstClr val="black"/>
              </a:solidFill>
              <a:latin typeface="Calibri Light"/>
            </a:endParaRPr>
          </a:p>
          <a:p>
            <a:pPr>
              <a:defRPr/>
            </a:pPr>
            <a:r>
              <a:rPr lang="en-US" sz="1400" dirty="0">
                <a:solidFill>
                  <a:prstClr val="black"/>
                </a:solidFill>
                <a:latin typeface="Calibri Light"/>
              </a:rPr>
              <a:t>System Notification messages are being blasted to all NBIS users at this time.  </a:t>
            </a:r>
          </a:p>
          <a:p>
            <a:pPr lvl="1">
              <a:defRPr/>
            </a:pPr>
            <a:r>
              <a:rPr lang="en-US" sz="1400" dirty="0">
                <a:solidFill>
                  <a:prstClr val="black"/>
                </a:solidFill>
                <a:latin typeface="Calibri Light"/>
              </a:rPr>
              <a:t>Messages include important information on system outages, updates and functionality. </a:t>
            </a:r>
          </a:p>
          <a:p>
            <a:pPr lvl="1">
              <a:defRPr/>
            </a:pPr>
            <a:r>
              <a:rPr lang="en-US" sz="1400" dirty="0">
                <a:solidFill>
                  <a:prstClr val="black"/>
                </a:solidFill>
                <a:latin typeface="Calibri Light"/>
              </a:rPr>
              <a:t>NBIS Notification listing is updated weekly.   </a:t>
            </a:r>
          </a:p>
        </p:txBody>
      </p:sp>
      <p:sp>
        <p:nvSpPr>
          <p:cNvPr id="18" name="Content Placeholder 4">
            <a:extLst>
              <a:ext uri="{FF2B5EF4-FFF2-40B4-BE49-F238E27FC236}">
                <a16:creationId xmlns:a16="http://schemas.microsoft.com/office/drawing/2014/main" id="{13A1789B-05B3-B530-FBAF-32377CC2460D}"/>
              </a:ext>
            </a:extLst>
          </p:cNvPr>
          <p:cNvSpPr txBox="1">
            <a:spLocks/>
          </p:cNvSpPr>
          <p:nvPr/>
        </p:nvSpPr>
        <p:spPr>
          <a:xfrm>
            <a:off x="5921829" y="3385574"/>
            <a:ext cx="4094218" cy="297078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1400" dirty="0">
                <a:solidFill>
                  <a:prstClr val="black"/>
                </a:solidFill>
                <a:latin typeface="Calibri Light"/>
              </a:rPr>
              <a:t>DCSA Office of Communications &amp; Congressional Affairs (OCCA) has expanded NBIS information our site</a:t>
            </a:r>
          </a:p>
          <a:p>
            <a:pPr>
              <a:defRPr/>
            </a:pPr>
            <a:r>
              <a:rPr lang="en-US" sz="1400" dirty="0">
                <a:solidFill>
                  <a:prstClr val="black"/>
                </a:solidFill>
                <a:latin typeface="Calibri Light"/>
              </a:rPr>
              <a:t>A permanent “NBIS” tab has been added to the top menu.  The tab includes sub-menus for NBIS and </a:t>
            </a:r>
            <a:r>
              <a:rPr lang="en-US" sz="1400" dirty="0">
                <a:solidFill>
                  <a:prstClr val="black"/>
                </a:solidFill>
                <a:latin typeface="Calibri Light"/>
                <a:hlinkClick r:id="rId5"/>
              </a:rPr>
              <a:t>Industry onboarding</a:t>
            </a:r>
            <a:endParaRPr lang="en-US" sz="1400" dirty="0">
              <a:solidFill>
                <a:prstClr val="black"/>
              </a:solidFill>
              <a:latin typeface="Calibri Light"/>
            </a:endParaRPr>
          </a:p>
          <a:p>
            <a:pPr>
              <a:defRPr/>
            </a:pPr>
            <a:r>
              <a:rPr lang="en-US" sz="1400" dirty="0">
                <a:solidFill>
                  <a:prstClr val="black"/>
                </a:solidFill>
                <a:latin typeface="Calibri Light"/>
              </a:rPr>
              <a:t>A banner notice has been added to the homepage with new phone numbers at the Boyers processing center</a:t>
            </a:r>
          </a:p>
          <a:p>
            <a:pPr>
              <a:defRPr/>
            </a:pPr>
            <a:r>
              <a:rPr lang="en-US" sz="1400" dirty="0">
                <a:solidFill>
                  <a:prstClr val="black"/>
                </a:solidFill>
                <a:latin typeface="Calibri Light"/>
              </a:rPr>
              <a:t>Link for eApp and NBIS Agency that takes the user to the landing page to log into both applications.</a:t>
            </a:r>
          </a:p>
          <a:p>
            <a:pPr lvl="0">
              <a:defRPr/>
            </a:pPr>
            <a:r>
              <a:rPr lang="en-US" sz="1400" dirty="0">
                <a:solidFill>
                  <a:prstClr val="black"/>
                </a:solidFill>
                <a:latin typeface="Calibri Light"/>
              </a:rPr>
              <a:t>The News and Publications section includes a </a:t>
            </a:r>
            <a:r>
              <a:rPr lang="en-US" sz="1400" dirty="0">
                <a:solidFill>
                  <a:prstClr val="black"/>
                </a:solidFill>
                <a:latin typeface="Calibri Light"/>
                <a:hlinkClick r:id="rId6"/>
              </a:rPr>
              <a:t>9/27 promotional message</a:t>
            </a:r>
            <a:r>
              <a:rPr lang="en-US" sz="1400" dirty="0">
                <a:solidFill>
                  <a:prstClr val="black"/>
                </a:solidFill>
                <a:latin typeface="Calibri Light"/>
              </a:rPr>
              <a:t> from NISPPAC on the importance of NBIS.  </a:t>
            </a:r>
          </a:p>
          <a:p>
            <a:pPr lvl="0">
              <a:defRPr/>
            </a:pPr>
            <a:r>
              <a:rPr lang="en-US" sz="1400" dirty="0">
                <a:solidFill>
                  <a:prstClr val="black"/>
                </a:solidFill>
                <a:latin typeface="Calibri Light"/>
              </a:rPr>
              <a:t>More information to follow in 2024.  </a:t>
            </a:r>
          </a:p>
          <a:p>
            <a:pPr marL="457200" lvl="1" indent="0">
              <a:buNone/>
              <a:defRPr/>
            </a:pPr>
            <a:endParaRPr lang="en-US" sz="1400" dirty="0">
              <a:solidFill>
                <a:prstClr val="black"/>
              </a:solidFill>
              <a:latin typeface="Calibri Light"/>
            </a:endParaRPr>
          </a:p>
        </p:txBody>
      </p:sp>
      <p:sp>
        <p:nvSpPr>
          <p:cNvPr id="2" name="TextBox 1"/>
          <p:cNvSpPr txBox="1"/>
          <p:nvPr/>
        </p:nvSpPr>
        <p:spPr>
          <a:xfrm>
            <a:off x="598927" y="984568"/>
            <a:ext cx="4126454" cy="341632"/>
          </a:xfrm>
          <a:prstGeom prst="rect">
            <a:avLst/>
          </a:prstGeom>
          <a:noFill/>
        </p:spPr>
        <p:txBody>
          <a:bodyPr wrap="square" rtlCol="0">
            <a:spAutoFit/>
          </a:bodyPr>
          <a:lstStyle/>
          <a:p>
            <a:pPr algn="ctr">
              <a:lnSpc>
                <a:spcPct val="90000"/>
              </a:lnSpc>
              <a:spcBef>
                <a:spcPts val="1000"/>
              </a:spcBef>
              <a:defRPr/>
            </a:pPr>
            <a:r>
              <a:rPr lang="en-US" b="1" dirty="0">
                <a:solidFill>
                  <a:prstClr val="black"/>
                </a:solidFill>
              </a:rPr>
              <a:t>ESD/ServiceNow (DCSA ServiceNow CSM) </a:t>
            </a:r>
          </a:p>
        </p:txBody>
      </p:sp>
      <p:sp>
        <p:nvSpPr>
          <p:cNvPr id="12" name="TextBox 11"/>
          <p:cNvSpPr txBox="1"/>
          <p:nvPr/>
        </p:nvSpPr>
        <p:spPr>
          <a:xfrm>
            <a:off x="5921828" y="993776"/>
            <a:ext cx="4624251" cy="341632"/>
          </a:xfrm>
          <a:prstGeom prst="rect">
            <a:avLst/>
          </a:prstGeom>
          <a:noFill/>
        </p:spPr>
        <p:txBody>
          <a:bodyPr wrap="square" rtlCol="0">
            <a:spAutoFit/>
          </a:bodyPr>
          <a:lstStyle/>
          <a:p>
            <a:pPr algn="ctr">
              <a:lnSpc>
                <a:spcPct val="90000"/>
              </a:lnSpc>
              <a:spcBef>
                <a:spcPts val="1000"/>
              </a:spcBef>
              <a:defRPr/>
            </a:pPr>
            <a:r>
              <a:rPr lang="en-US" b="1" dirty="0">
                <a:solidFill>
                  <a:prstClr val="black"/>
                </a:solidFill>
              </a:rPr>
              <a:t>Enhanced Communication on </a:t>
            </a:r>
            <a:r>
              <a:rPr lang="en-US" b="1" dirty="0">
                <a:solidFill>
                  <a:prstClr val="black"/>
                </a:solidFill>
                <a:hlinkClick r:id="rId7"/>
              </a:rPr>
              <a:t>www.DCSA.mil</a:t>
            </a:r>
            <a:r>
              <a:rPr lang="en-US" b="1" dirty="0">
                <a:solidFill>
                  <a:prstClr val="black"/>
                </a:solidFill>
              </a:rPr>
              <a:t> </a:t>
            </a:r>
          </a:p>
        </p:txBody>
      </p:sp>
      <p:pic>
        <p:nvPicPr>
          <p:cNvPr id="5" name="Picture 4" descr="Graphical user interface, website">
            <a:extLst>
              <a:ext uri="{FF2B5EF4-FFF2-40B4-BE49-F238E27FC236}">
                <a16:creationId xmlns:a16="http://schemas.microsoft.com/office/drawing/2014/main" id="{9571373E-EB52-0A7F-10C0-FE0DDF1AB2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84038" y="1372241"/>
            <a:ext cx="5060162" cy="2013332"/>
          </a:xfrm>
          <a:prstGeom prst="rect">
            <a:avLst/>
          </a:prstGeom>
        </p:spPr>
      </p:pic>
    </p:spTree>
    <p:extLst>
      <p:ext uri="{BB962C8B-B14F-4D97-AF65-F5344CB8AC3E}">
        <p14:creationId xmlns:p14="http://schemas.microsoft.com/office/powerpoint/2010/main" val="763261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2D92D70-86E7-10D1-63BE-4B1802C211AB}"/>
              </a:ext>
            </a:extLst>
          </p:cNvPr>
          <p:cNvSpPr>
            <a:spLocks noGrp="1"/>
          </p:cNvSpPr>
          <p:nvPr>
            <p:ph sz="half" idx="1"/>
          </p:nvPr>
        </p:nvSpPr>
        <p:spPr>
          <a:xfrm>
            <a:off x="740545" y="4375592"/>
            <a:ext cx="5181600" cy="1994932"/>
          </a:xfrm>
        </p:spPr>
        <p:txBody>
          <a:bodyPr>
            <a:normAutofit fontScale="85000" lnSpcReduction="20000"/>
          </a:bodyPr>
          <a:lstStyle/>
          <a:p>
            <a:pPr marL="0" indent="0">
              <a:buNone/>
              <a:defRPr/>
            </a:pPr>
            <a:r>
              <a:rPr lang="en-US" sz="2100" b="1" dirty="0">
                <a:solidFill>
                  <a:prstClr val="black"/>
                </a:solidFill>
                <a:latin typeface="Calibri Light"/>
              </a:rPr>
              <a:t>NBIS Training is available at: </a:t>
            </a:r>
          </a:p>
          <a:p>
            <a:pPr marL="0" indent="0">
              <a:buNone/>
              <a:defRPr/>
            </a:pPr>
            <a:r>
              <a:rPr lang="en-US" sz="2100" dirty="0">
                <a:solidFill>
                  <a:prstClr val="black"/>
                </a:solidFill>
                <a:latin typeface="Calibri Light"/>
                <a:hlinkClick r:id="rId2"/>
              </a:rPr>
              <a:t>https://cdse.usalearning.gov</a:t>
            </a:r>
            <a:r>
              <a:rPr lang="en-US" sz="2100" dirty="0">
                <a:solidFill>
                  <a:prstClr val="black"/>
                </a:solidFill>
                <a:latin typeface="Calibri Light"/>
              </a:rPr>
              <a:t> (STEPP)</a:t>
            </a:r>
          </a:p>
          <a:p>
            <a:pPr>
              <a:defRPr/>
            </a:pPr>
            <a:r>
              <a:rPr lang="en-US" sz="2100" b="1" dirty="0">
                <a:solidFill>
                  <a:prstClr val="black"/>
                </a:solidFill>
                <a:latin typeface="Calibri Light"/>
              </a:rPr>
              <a:t>Resources currently available:</a:t>
            </a:r>
          </a:p>
          <a:p>
            <a:pPr lvl="1">
              <a:buFont typeface="Courier New" panose="02070309020205020404" pitchFamily="49" charset="0"/>
              <a:buChar char="o"/>
              <a:defRPr/>
            </a:pPr>
            <a:r>
              <a:rPr lang="en-US" sz="2100" dirty="0">
                <a:solidFill>
                  <a:prstClr val="black"/>
                </a:solidFill>
                <a:latin typeface="Calibri Light"/>
              </a:rPr>
              <a:t>e-Learning courses</a:t>
            </a:r>
          </a:p>
          <a:p>
            <a:pPr lvl="1">
              <a:buFont typeface="Courier New" panose="02070309020205020404" pitchFamily="49" charset="0"/>
              <a:buChar char="o"/>
              <a:defRPr/>
            </a:pPr>
            <a:r>
              <a:rPr lang="en-US" sz="2100" dirty="0">
                <a:solidFill>
                  <a:prstClr val="black"/>
                </a:solidFill>
                <a:latin typeface="Calibri Light"/>
              </a:rPr>
              <a:t>Job Aids &amp; references</a:t>
            </a:r>
          </a:p>
          <a:p>
            <a:pPr lvl="1">
              <a:buFont typeface="Courier New" panose="02070309020205020404" pitchFamily="49" charset="0"/>
              <a:buChar char="o"/>
              <a:defRPr/>
            </a:pPr>
            <a:r>
              <a:rPr lang="en-US" sz="2100" dirty="0">
                <a:solidFill>
                  <a:prstClr val="black"/>
                </a:solidFill>
                <a:latin typeface="Calibri Light"/>
              </a:rPr>
              <a:t>Recorded NBIS demos videos</a:t>
            </a:r>
          </a:p>
          <a:p>
            <a:pPr lvl="1">
              <a:buFont typeface="Courier New" panose="02070309020205020404" pitchFamily="49" charset="0"/>
              <a:buChar char="o"/>
              <a:defRPr/>
            </a:pPr>
            <a:r>
              <a:rPr lang="en-US" sz="2100" dirty="0">
                <a:solidFill>
                  <a:prstClr val="black"/>
                </a:solidFill>
                <a:latin typeface="Calibri Light"/>
              </a:rPr>
              <a:t> eApp videos</a:t>
            </a:r>
          </a:p>
          <a:p>
            <a:endParaRPr lang="en-US" dirty="0"/>
          </a:p>
        </p:txBody>
      </p:sp>
      <p:sp>
        <p:nvSpPr>
          <p:cNvPr id="9" name="Content Placeholder 8">
            <a:extLst>
              <a:ext uri="{FF2B5EF4-FFF2-40B4-BE49-F238E27FC236}">
                <a16:creationId xmlns:a16="http://schemas.microsoft.com/office/drawing/2014/main" id="{7C73047C-9175-E296-989F-1548D69AA09A}"/>
              </a:ext>
            </a:extLst>
          </p:cNvPr>
          <p:cNvSpPr>
            <a:spLocks noGrp="1"/>
          </p:cNvSpPr>
          <p:nvPr>
            <p:ph sz="half" idx="2"/>
          </p:nvPr>
        </p:nvSpPr>
        <p:spPr>
          <a:xfrm>
            <a:off x="6269856" y="4207198"/>
            <a:ext cx="5181600" cy="2331720"/>
          </a:xfrm>
        </p:spPr>
        <p:txBody>
          <a:bodyPr>
            <a:normAutofit fontScale="62500" lnSpcReduction="20000"/>
          </a:bodyPr>
          <a:lstStyle/>
          <a:p>
            <a:pPr>
              <a:defRPr/>
            </a:pPr>
            <a:r>
              <a:rPr lang="en-US" sz="2900" b="1" dirty="0">
                <a:solidFill>
                  <a:prstClr val="black"/>
                </a:solidFill>
                <a:latin typeface="Calibri Light"/>
              </a:rPr>
              <a:t>Contact</a:t>
            </a:r>
            <a:r>
              <a:rPr lang="en-US" sz="2900" dirty="0">
                <a:solidFill>
                  <a:prstClr val="black"/>
                </a:solidFill>
                <a:latin typeface="Calibri Light"/>
              </a:rPr>
              <a:t>: </a:t>
            </a:r>
          </a:p>
          <a:p>
            <a:pPr lvl="1">
              <a:spcBef>
                <a:spcPts val="1000"/>
              </a:spcBef>
              <a:buFont typeface="Courier New" panose="02070309020205020404" pitchFamily="49" charset="0"/>
              <a:buChar char="o"/>
              <a:defRPr/>
            </a:pPr>
            <a:r>
              <a:rPr lang="en-US" sz="2900" dirty="0">
                <a:solidFill>
                  <a:prstClr val="black"/>
                </a:solidFill>
                <a:latin typeface="Calibri Light"/>
              </a:rPr>
              <a:t>For access or other issues, contact </a:t>
            </a:r>
            <a:r>
              <a:rPr lang="en-US" sz="2900" dirty="0">
                <a:solidFill>
                  <a:srgbClr val="0A58CA"/>
                </a:solidFill>
                <a:latin typeface="Calibri Light"/>
                <a:hlinkClick r:id="rId3"/>
              </a:rPr>
              <a:t>dcsa.quantico.nbis.mbx.training@mail.mil</a:t>
            </a:r>
            <a:endParaRPr lang="en-US" sz="2900" dirty="0">
              <a:solidFill>
                <a:srgbClr val="0A58CA"/>
              </a:solidFill>
              <a:latin typeface="Calibri Light"/>
            </a:endParaRPr>
          </a:p>
          <a:p>
            <a:pPr>
              <a:defRPr/>
            </a:pPr>
            <a:r>
              <a:rPr lang="en-US" sz="2900" b="1" dirty="0">
                <a:solidFill>
                  <a:prstClr val="black"/>
                </a:solidFill>
                <a:latin typeface="Calibri Light"/>
              </a:rPr>
              <a:t>Recorded Webinars are available now on STEPP. </a:t>
            </a:r>
          </a:p>
          <a:p>
            <a:pPr>
              <a:defRPr/>
            </a:pPr>
            <a:r>
              <a:rPr lang="en-US" sz="2900" b="1" dirty="0">
                <a:solidFill>
                  <a:prstClr val="black"/>
                </a:solidFill>
                <a:latin typeface="Calibri Light"/>
              </a:rPr>
              <a:t>Live Initiate Review (IR) Webinars happening weekly through the remainder of the fiscal year.</a:t>
            </a:r>
          </a:p>
          <a:p>
            <a:pPr lvl="1">
              <a:spcAft>
                <a:spcPts val="600"/>
              </a:spcAft>
              <a:defRPr/>
            </a:pPr>
            <a:r>
              <a:rPr lang="en-US" sz="2900" b="1" dirty="0">
                <a:solidFill>
                  <a:prstClr val="black"/>
                </a:solidFill>
                <a:latin typeface="Calibri Light"/>
              </a:rPr>
              <a:t>Sign-up in STEPP: </a:t>
            </a:r>
          </a:p>
          <a:p>
            <a:pPr marL="860425" lvl="1" indent="0">
              <a:spcAft>
                <a:spcPts val="600"/>
              </a:spcAft>
              <a:buNone/>
              <a:defRPr/>
            </a:pPr>
            <a:r>
              <a:rPr lang="en-US" sz="2900" dirty="0">
                <a:solidFill>
                  <a:prstClr val="black"/>
                </a:solidFill>
                <a:latin typeface="Calibri Light"/>
                <a:hlinkClick r:id="rId4"/>
              </a:rPr>
              <a:t>IR Webinar Enrollment</a:t>
            </a:r>
            <a:endParaRPr lang="en-US" sz="2900" dirty="0">
              <a:solidFill>
                <a:prstClr val="black"/>
              </a:solidFill>
              <a:latin typeface="Calibri Light"/>
            </a:endParaRPr>
          </a:p>
          <a:p>
            <a:endParaRPr lang="en-US" dirty="0"/>
          </a:p>
        </p:txBody>
      </p:sp>
      <p:sp>
        <p:nvSpPr>
          <p:cNvPr id="3" name="Slide Number Placeholder 2">
            <a:extLst>
              <a:ext uri="{FF2B5EF4-FFF2-40B4-BE49-F238E27FC236}">
                <a16:creationId xmlns:a16="http://schemas.microsoft.com/office/drawing/2014/main" id="{7966A353-5BB8-33F3-6AC1-202BAA59B450}"/>
              </a:ext>
            </a:extLst>
          </p:cNvPr>
          <p:cNvSpPr>
            <a:spLocks noGrp="1"/>
          </p:cNvSpPr>
          <p:nvPr>
            <p:ph type="sldNum" sz="quarter" idx="12"/>
          </p:nvPr>
        </p:nvSpPr>
        <p:spPr/>
        <p:txBody>
          <a:bodyPr/>
          <a:lstStyle/>
          <a:p>
            <a:fld id="{B4935736-6DC4-47F4-9AC4-BE352C6182E9}" type="slidenum">
              <a:rPr lang="en-US" smtClean="0"/>
              <a:t>4</a:t>
            </a:fld>
            <a:endParaRPr lang="en-US" dirty="0"/>
          </a:p>
        </p:txBody>
      </p:sp>
      <p:sp>
        <p:nvSpPr>
          <p:cNvPr id="7" name="Title 6">
            <a:extLst>
              <a:ext uri="{FF2B5EF4-FFF2-40B4-BE49-F238E27FC236}">
                <a16:creationId xmlns:a16="http://schemas.microsoft.com/office/drawing/2014/main" id="{0521A7A9-83D1-484F-486D-1CC94137B41B}"/>
              </a:ext>
            </a:extLst>
          </p:cNvPr>
          <p:cNvSpPr>
            <a:spLocks noGrp="1"/>
          </p:cNvSpPr>
          <p:nvPr>
            <p:ph type="title"/>
          </p:nvPr>
        </p:nvSpPr>
        <p:spPr/>
        <p:txBody>
          <a:bodyPr/>
          <a:lstStyle/>
          <a:p>
            <a:r>
              <a:rPr lang="en-US" dirty="0"/>
              <a:t>NBIS Industry Training</a:t>
            </a:r>
          </a:p>
        </p:txBody>
      </p:sp>
      <p:pic>
        <p:nvPicPr>
          <p:cNvPr id="11" name="Picture 10">
            <a:extLst>
              <a:ext uri="{FF2B5EF4-FFF2-40B4-BE49-F238E27FC236}">
                <a16:creationId xmlns:a16="http://schemas.microsoft.com/office/drawing/2014/main" id="{D25BFAF9-A2DA-D336-E393-267B20E428B3}"/>
              </a:ext>
            </a:extLst>
          </p:cNvPr>
          <p:cNvPicPr>
            <a:picLocks noChangeAspect="1"/>
          </p:cNvPicPr>
          <p:nvPr/>
        </p:nvPicPr>
        <p:blipFill>
          <a:blip r:embed="rId5"/>
          <a:stretch>
            <a:fillRect/>
          </a:stretch>
        </p:blipFill>
        <p:spPr>
          <a:xfrm>
            <a:off x="1429301" y="1104364"/>
            <a:ext cx="8984201" cy="3102834"/>
          </a:xfrm>
          <a:prstGeom prst="rect">
            <a:avLst/>
          </a:prstGeom>
        </p:spPr>
      </p:pic>
    </p:spTree>
    <p:extLst>
      <p:ext uri="{BB962C8B-B14F-4D97-AF65-F5344CB8AC3E}">
        <p14:creationId xmlns:p14="http://schemas.microsoft.com/office/powerpoint/2010/main" val="2103365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defTabSz="457200">
              <a:defRPr/>
            </a:pPr>
            <a:fld id="{B4935736-6DC4-47F4-9AC4-BE352C6182E9}" type="slidenum">
              <a:rPr lang="en-US">
                <a:solidFill>
                  <a:prstClr val="black">
                    <a:tint val="75000"/>
                  </a:prstClr>
                </a:solidFill>
                <a:latin typeface="Calibri Light"/>
              </a:rPr>
              <a:pPr defTabSz="457200">
                <a:defRPr/>
              </a:pPr>
              <a:t>5</a:t>
            </a:fld>
            <a:endParaRPr lang="en-US" dirty="0">
              <a:solidFill>
                <a:prstClr val="black">
                  <a:tint val="75000"/>
                </a:prstClr>
              </a:solidFill>
              <a:latin typeface="Calibri Light"/>
            </a:endParaRPr>
          </a:p>
        </p:txBody>
      </p:sp>
      <p:sp>
        <p:nvSpPr>
          <p:cNvPr id="9" name="Text Placeholder 8"/>
          <p:cNvSpPr>
            <a:spLocks noGrp="1"/>
          </p:cNvSpPr>
          <p:nvPr>
            <p:ph type="body" sz="quarter" idx="17"/>
          </p:nvPr>
        </p:nvSpPr>
        <p:spPr/>
        <p:txBody>
          <a:bodyPr/>
          <a:lstStyle/>
          <a:p>
            <a:r>
              <a:rPr lang="en-US" dirty="0"/>
              <a:t>UNCLASSIFIED</a:t>
            </a:r>
          </a:p>
        </p:txBody>
      </p:sp>
      <p:sp>
        <p:nvSpPr>
          <p:cNvPr id="2" name="Footer Placeholder 2">
            <a:extLst>
              <a:ext uri="{FF2B5EF4-FFF2-40B4-BE49-F238E27FC236}">
                <a16:creationId xmlns:a16="http://schemas.microsoft.com/office/drawing/2014/main" id="{F6245F49-704B-B0AA-561C-AE8B82735B77}"/>
              </a:ext>
            </a:extLst>
          </p:cNvPr>
          <p:cNvSpPr>
            <a:spLocks noGrp="1"/>
          </p:cNvSpPr>
          <p:nvPr>
            <p:ph type="ftr" sz="quarter" idx="11"/>
          </p:nvPr>
        </p:nvSpPr>
        <p:spPr>
          <a:xfrm>
            <a:off x="4552950" y="6356354"/>
            <a:ext cx="3086100" cy="365125"/>
          </a:xfrm>
        </p:spPr>
        <p:txBody>
          <a:bodyPr/>
          <a:lstStyle/>
          <a:p>
            <a:pPr defTabSz="457200">
              <a:defRPr/>
            </a:pPr>
            <a:r>
              <a:rPr lang="en-US" dirty="0">
                <a:solidFill>
                  <a:prstClr val="black">
                    <a:lumMod val="50000"/>
                    <a:lumOff val="50000"/>
                  </a:prstClr>
                </a:solidFill>
              </a:rPr>
              <a:t>UNCLASSIFIED</a:t>
            </a:r>
          </a:p>
        </p:txBody>
      </p:sp>
      <p:sp>
        <p:nvSpPr>
          <p:cNvPr id="5" name="Title 25">
            <a:extLst>
              <a:ext uri="{FF2B5EF4-FFF2-40B4-BE49-F238E27FC236}">
                <a16:creationId xmlns:a16="http://schemas.microsoft.com/office/drawing/2014/main" id="{23E9F48A-D1B3-F240-5C9E-4C7DBADCDFA1}"/>
              </a:ext>
            </a:extLst>
          </p:cNvPr>
          <p:cNvSpPr txBox="1">
            <a:spLocks/>
          </p:cNvSpPr>
          <p:nvPr/>
        </p:nvSpPr>
        <p:spPr>
          <a:xfrm>
            <a:off x="976180" y="168503"/>
            <a:ext cx="7195508" cy="54320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800" b="1" kern="1200">
                <a:solidFill>
                  <a:srgbClr val="022B46"/>
                </a:solidFill>
                <a:latin typeface="Calibri" panose="020F0502020204030204" pitchFamily="34" charset="0"/>
                <a:ea typeface="+mj-ea"/>
                <a:cs typeface="Calibri" panose="020F0502020204030204" pitchFamily="34" charset="0"/>
              </a:defRPr>
            </a:lvl1pPr>
          </a:lstStyle>
          <a:p>
            <a:pPr>
              <a:defRPr/>
            </a:pPr>
            <a:r>
              <a:rPr lang="en-US" dirty="0">
                <a:solidFill>
                  <a:schemeClr val="tx1"/>
                </a:solidFill>
              </a:rPr>
              <a:t>Help Resources</a:t>
            </a:r>
          </a:p>
        </p:txBody>
      </p:sp>
      <p:sp>
        <p:nvSpPr>
          <p:cNvPr id="3" name="Content Placeholder 6">
            <a:extLst>
              <a:ext uri="{FF2B5EF4-FFF2-40B4-BE49-F238E27FC236}">
                <a16:creationId xmlns:a16="http://schemas.microsoft.com/office/drawing/2014/main" id="{11BA5FFD-28A8-3ADB-748C-78BFC6B350A3}"/>
              </a:ext>
            </a:extLst>
          </p:cNvPr>
          <p:cNvSpPr>
            <a:spLocks noGrp="1"/>
          </p:cNvSpPr>
          <p:nvPr>
            <p:ph idx="1"/>
          </p:nvPr>
        </p:nvSpPr>
        <p:spPr>
          <a:xfrm>
            <a:off x="2362200" y="970280"/>
            <a:ext cx="10515600" cy="5029200"/>
          </a:xfrm>
        </p:spPr>
        <p:txBody>
          <a:bodyPr/>
          <a:lstStyle/>
          <a:p>
            <a:pPr marL="0" indent="0">
              <a:buNone/>
            </a:pPr>
            <a:endParaRPr lang="en-US" dirty="0"/>
          </a:p>
          <a:p>
            <a:endParaRPr lang="en-US" dirty="0"/>
          </a:p>
        </p:txBody>
      </p:sp>
      <p:sp>
        <p:nvSpPr>
          <p:cNvPr id="8" name="Content Placeholder 4">
            <a:extLst>
              <a:ext uri="{FF2B5EF4-FFF2-40B4-BE49-F238E27FC236}">
                <a16:creationId xmlns:a16="http://schemas.microsoft.com/office/drawing/2014/main" id="{41DCE138-B89F-CED5-728C-E814F2A61DC7}"/>
              </a:ext>
            </a:extLst>
          </p:cNvPr>
          <p:cNvSpPr txBox="1">
            <a:spLocks/>
          </p:cNvSpPr>
          <p:nvPr/>
        </p:nvSpPr>
        <p:spPr>
          <a:xfrm>
            <a:off x="1176528" y="1316281"/>
            <a:ext cx="5724144" cy="53766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600" b="1" dirty="0">
                <a:solidFill>
                  <a:sysClr val="windowText" lastClr="000000"/>
                </a:solidFill>
              </a:rPr>
              <a:t>Support Help Desk/Customer Engagement Team (CET)</a:t>
            </a:r>
          </a:p>
          <a:p>
            <a:pPr lvl="1">
              <a:buFont typeface="Courier New" panose="02070309020205020404" pitchFamily="49" charset="0"/>
              <a:buChar char="o"/>
              <a:defRPr/>
            </a:pPr>
            <a:r>
              <a:rPr lang="en-US" sz="1600" dirty="0">
                <a:solidFill>
                  <a:sysClr val="windowText" lastClr="000000"/>
                </a:solidFill>
              </a:rPr>
              <a:t>For trouble accessing NBIS ServiceNow or experiencing issues during onboarding and/or within the NBIS system.</a:t>
            </a:r>
          </a:p>
          <a:p>
            <a:pPr lvl="1">
              <a:buFont typeface="Courier New" panose="02070309020205020404" pitchFamily="49" charset="0"/>
              <a:buChar char="o"/>
              <a:defRPr/>
            </a:pPr>
            <a:r>
              <a:rPr lang="en-US" sz="1600" dirty="0">
                <a:solidFill>
                  <a:sysClr val="windowText" lastClr="000000"/>
                </a:solidFill>
              </a:rPr>
              <a:t>Email: </a:t>
            </a:r>
            <a:r>
              <a:rPr lang="en-US" sz="1600" dirty="0">
                <a:solidFill>
                  <a:sysClr val="windowText" lastClr="000000"/>
                </a:solidFill>
                <a:hlinkClick r:id="rId3"/>
              </a:rPr>
              <a:t>dcsa.ncr.nbis.mbx.contact-center@mail.mil</a:t>
            </a:r>
            <a:r>
              <a:rPr lang="en-US" sz="1600" dirty="0">
                <a:solidFill>
                  <a:sysClr val="windowText" lastClr="000000"/>
                </a:solidFill>
              </a:rPr>
              <a:t>  </a:t>
            </a:r>
          </a:p>
          <a:p>
            <a:pPr lvl="1">
              <a:buFont typeface="Courier New" panose="02070309020205020404" pitchFamily="49" charset="0"/>
              <a:buChar char="o"/>
              <a:defRPr/>
            </a:pPr>
            <a:r>
              <a:rPr lang="en-US" sz="1600" dirty="0">
                <a:solidFill>
                  <a:sysClr val="windowText" lastClr="000000"/>
                </a:solidFill>
              </a:rPr>
              <a:t>Phone: 878-274-1765</a:t>
            </a:r>
          </a:p>
          <a:p>
            <a:pPr>
              <a:defRPr/>
            </a:pPr>
            <a:r>
              <a:rPr lang="en-US" sz="1600" b="1" dirty="0">
                <a:solidFill>
                  <a:sysClr val="windowText" lastClr="000000"/>
                </a:solidFill>
              </a:rPr>
              <a:t>Applicant Knowledge Center (AKC)</a:t>
            </a:r>
          </a:p>
          <a:p>
            <a:pPr lvl="1">
              <a:buFont typeface="Courier New" panose="02070309020205020404" pitchFamily="49" charset="0"/>
              <a:buChar char="o"/>
              <a:defRPr/>
            </a:pPr>
            <a:r>
              <a:rPr lang="en-US" sz="1600" dirty="0">
                <a:solidFill>
                  <a:sysClr val="windowText" lastClr="000000"/>
                </a:solidFill>
              </a:rPr>
              <a:t>For Industry subjects and applicants who need assistance with the completion of eApp.</a:t>
            </a:r>
          </a:p>
          <a:p>
            <a:pPr lvl="1">
              <a:buFont typeface="Courier New" panose="02070309020205020404" pitchFamily="49" charset="0"/>
              <a:buChar char="o"/>
              <a:defRPr/>
            </a:pPr>
            <a:r>
              <a:rPr lang="pt-BR" sz="1600" dirty="0">
                <a:solidFill>
                  <a:sysClr val="windowText" lastClr="000000"/>
                </a:solidFill>
              </a:rPr>
              <a:t>Email: </a:t>
            </a:r>
            <a:r>
              <a:rPr lang="pt-BR" sz="1600" dirty="0">
                <a:solidFill>
                  <a:sysClr val="windowText" lastClr="000000"/>
                </a:solidFill>
                <a:hlinkClick r:id="rId4"/>
              </a:rPr>
              <a:t>dcsa.boyers.dcsa.mbx.applicant-knowledge-center@mail.mil</a:t>
            </a:r>
            <a:r>
              <a:rPr lang="pt-BR" sz="1600" dirty="0">
                <a:solidFill>
                  <a:sysClr val="windowText" lastClr="000000"/>
                </a:solidFill>
              </a:rPr>
              <a:t>  </a:t>
            </a:r>
          </a:p>
          <a:p>
            <a:pPr lvl="1">
              <a:buFont typeface="Courier New" panose="02070309020205020404" pitchFamily="49" charset="0"/>
              <a:buChar char="o"/>
              <a:defRPr/>
            </a:pPr>
            <a:r>
              <a:rPr lang="pt-BR" sz="1600" dirty="0">
                <a:solidFill>
                  <a:sysClr val="windowText" lastClr="000000"/>
                </a:solidFill>
              </a:rPr>
              <a:t>Phone: 878-274-5091</a:t>
            </a:r>
          </a:p>
          <a:p>
            <a:pPr>
              <a:defRPr/>
            </a:pPr>
            <a:r>
              <a:rPr lang="en-US" sz="1600" b="1" dirty="0">
                <a:solidFill>
                  <a:sysClr val="windowText" lastClr="000000"/>
                </a:solidFill>
                <a:latin typeface="Calibri Light"/>
              </a:rPr>
              <a:t>NBIS ServiceNow Help Desk</a:t>
            </a:r>
          </a:p>
          <a:p>
            <a:pPr lvl="1">
              <a:buFont typeface="Courier New" panose="02070309020205020404" pitchFamily="49" charset="0"/>
              <a:buChar char="o"/>
              <a:defRPr/>
            </a:pPr>
            <a:r>
              <a:rPr lang="en-US" sz="1600" dirty="0">
                <a:solidFill>
                  <a:sysClr val="windowText" lastClr="000000"/>
                </a:solidFill>
                <a:latin typeface="Calibri Light"/>
              </a:rPr>
              <a:t>In addition to the call in number above, Industry users can alternatively submit a ticket in NBIS ServiceNow for any support needed for NBIS and/or ServiceNow.</a:t>
            </a:r>
          </a:p>
          <a:p>
            <a:pPr>
              <a:defRPr/>
            </a:pPr>
            <a:r>
              <a:rPr lang="en-US" sz="1600" b="1" dirty="0">
                <a:solidFill>
                  <a:sysClr val="windowText" lastClr="000000"/>
                </a:solidFill>
              </a:rPr>
              <a:t>Contact for DCSA Services to Partner Agencies</a:t>
            </a:r>
          </a:p>
          <a:p>
            <a:pPr lvl="1">
              <a:buFont typeface="Courier New" panose="02070309020205020404" pitchFamily="49" charset="0"/>
              <a:buChar char="o"/>
              <a:defRPr/>
            </a:pPr>
            <a:r>
              <a:rPr lang="en-US" sz="1600" dirty="0">
                <a:solidFill>
                  <a:sysClr val="windowText" lastClr="000000"/>
                </a:solidFill>
              </a:rPr>
              <a:t>Please visit: </a:t>
            </a:r>
          </a:p>
          <a:p>
            <a:pPr marL="457200" lvl="1" indent="0">
              <a:buNone/>
              <a:defRPr/>
            </a:pPr>
            <a:r>
              <a:rPr lang="en-US" sz="1600" dirty="0">
                <a:solidFill>
                  <a:sysClr val="windowText" lastClr="000000"/>
                </a:solidFill>
                <a:hlinkClick r:id="rId5"/>
              </a:rPr>
              <a:t>https://www.dcsa.mil/Contact-Us/Services-to-Partner-Agencies/</a:t>
            </a:r>
            <a:r>
              <a:rPr lang="en-US" sz="1600" dirty="0">
                <a:solidFill>
                  <a:sysClr val="windowText" lastClr="000000"/>
                </a:solidFill>
              </a:rPr>
              <a:t> </a:t>
            </a:r>
            <a:endParaRPr lang="en-US" sz="1600" dirty="0">
              <a:solidFill>
                <a:sysClr val="windowText" lastClr="000000"/>
              </a:solidFill>
              <a:latin typeface="Calibri Light"/>
            </a:endParaRPr>
          </a:p>
        </p:txBody>
      </p:sp>
      <p:pic>
        <p:nvPicPr>
          <p:cNvPr id="19" name="Picture 18">
            <a:extLst>
              <a:ext uri="{FF2B5EF4-FFF2-40B4-BE49-F238E27FC236}">
                <a16:creationId xmlns:a16="http://schemas.microsoft.com/office/drawing/2014/main" id="{E6675CAE-965E-492D-92C2-61742527639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107681" y="2221992"/>
            <a:ext cx="2058537" cy="2075688"/>
          </a:xfrm>
          <a:prstGeom prst="rect">
            <a:avLst/>
          </a:prstGeom>
        </p:spPr>
      </p:pic>
    </p:spTree>
    <p:extLst>
      <p:ext uri="{BB962C8B-B14F-4D97-AF65-F5344CB8AC3E}">
        <p14:creationId xmlns:p14="http://schemas.microsoft.com/office/powerpoint/2010/main" val="4028342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defTabSz="457200">
              <a:defRPr/>
            </a:pPr>
            <a:fld id="{B4935736-6DC4-47F4-9AC4-BE352C6182E9}" type="slidenum">
              <a:rPr lang="en-US">
                <a:solidFill>
                  <a:prstClr val="black">
                    <a:tint val="75000"/>
                  </a:prstClr>
                </a:solidFill>
                <a:latin typeface="Calibri Light"/>
              </a:rPr>
              <a:pPr defTabSz="457200">
                <a:defRPr/>
              </a:pPr>
              <a:t>6</a:t>
            </a:fld>
            <a:endParaRPr lang="en-US" dirty="0">
              <a:solidFill>
                <a:prstClr val="black">
                  <a:tint val="75000"/>
                </a:prstClr>
              </a:solidFill>
              <a:latin typeface="Calibri Light"/>
            </a:endParaRPr>
          </a:p>
        </p:txBody>
      </p:sp>
      <p:sp>
        <p:nvSpPr>
          <p:cNvPr id="9" name="Text Placeholder 8"/>
          <p:cNvSpPr>
            <a:spLocks noGrp="1"/>
          </p:cNvSpPr>
          <p:nvPr>
            <p:ph type="body" sz="quarter" idx="17"/>
          </p:nvPr>
        </p:nvSpPr>
        <p:spPr/>
        <p:txBody>
          <a:bodyPr/>
          <a:lstStyle/>
          <a:p>
            <a:r>
              <a:rPr lang="en-US" dirty="0"/>
              <a:t>UNCLASSIFIED</a:t>
            </a:r>
          </a:p>
        </p:txBody>
      </p:sp>
      <p:sp>
        <p:nvSpPr>
          <p:cNvPr id="2" name="Footer Placeholder 2">
            <a:extLst>
              <a:ext uri="{FF2B5EF4-FFF2-40B4-BE49-F238E27FC236}">
                <a16:creationId xmlns:a16="http://schemas.microsoft.com/office/drawing/2014/main" id="{F6245F49-704B-B0AA-561C-AE8B82735B77}"/>
              </a:ext>
            </a:extLst>
          </p:cNvPr>
          <p:cNvSpPr>
            <a:spLocks noGrp="1"/>
          </p:cNvSpPr>
          <p:nvPr>
            <p:ph type="ftr" sz="quarter" idx="11"/>
          </p:nvPr>
        </p:nvSpPr>
        <p:spPr>
          <a:xfrm>
            <a:off x="4552950" y="6356354"/>
            <a:ext cx="3086100" cy="365125"/>
          </a:xfrm>
        </p:spPr>
        <p:txBody>
          <a:bodyPr/>
          <a:lstStyle/>
          <a:p>
            <a:pPr defTabSz="457200">
              <a:defRPr/>
            </a:pPr>
            <a:r>
              <a:rPr lang="en-US" dirty="0">
                <a:solidFill>
                  <a:prstClr val="black">
                    <a:lumMod val="50000"/>
                    <a:lumOff val="50000"/>
                  </a:prstClr>
                </a:solidFill>
              </a:rPr>
              <a:t>UNCLASSIFIED</a:t>
            </a:r>
          </a:p>
        </p:txBody>
      </p:sp>
      <p:sp>
        <p:nvSpPr>
          <p:cNvPr id="10" name="Title 4">
            <a:extLst>
              <a:ext uri="{FF2B5EF4-FFF2-40B4-BE49-F238E27FC236}">
                <a16:creationId xmlns:a16="http://schemas.microsoft.com/office/drawing/2014/main" id="{A51D7FB7-1556-410A-82DD-547FDB53DF6A}"/>
              </a:ext>
            </a:extLst>
          </p:cNvPr>
          <p:cNvSpPr>
            <a:spLocks noGrp="1"/>
          </p:cNvSpPr>
          <p:nvPr>
            <p:ph type="title"/>
          </p:nvPr>
        </p:nvSpPr>
        <p:spPr>
          <a:xfrm>
            <a:off x="1945727" y="3248745"/>
            <a:ext cx="7701937" cy="439508"/>
          </a:xfrm>
        </p:spPr>
        <p:txBody>
          <a:bodyPr>
            <a:noAutofit/>
          </a:bodyPr>
          <a:lstStyle/>
          <a:p>
            <a:pPr algn="ctr"/>
            <a:r>
              <a:rPr lang="en-US" sz="3600" dirty="0"/>
              <a:t>Q&amp;A</a:t>
            </a:r>
          </a:p>
        </p:txBody>
      </p:sp>
    </p:spTree>
    <p:extLst>
      <p:ext uri="{BB962C8B-B14F-4D97-AF65-F5344CB8AC3E}">
        <p14:creationId xmlns:p14="http://schemas.microsoft.com/office/powerpoint/2010/main" val="3683608996"/>
      </p:ext>
    </p:extLst>
  </p:cSld>
  <p:clrMapOvr>
    <a:masterClrMapping/>
  </p:clrMapOvr>
</p:sld>
</file>

<file path=ppt/theme/theme1.xml><?xml version="1.0" encoding="utf-8"?>
<a:theme xmlns:a="http://schemas.openxmlformats.org/drawingml/2006/main" name="2_Body Slides">
  <a:themeElements>
    <a:clrScheme name="DCSA">
      <a:dk1>
        <a:sysClr val="windowText" lastClr="000000"/>
      </a:dk1>
      <a:lt1>
        <a:sysClr val="window" lastClr="FFFFFF"/>
      </a:lt1>
      <a:dk2>
        <a:srgbClr val="001F3B"/>
      </a:dk2>
      <a:lt2>
        <a:srgbClr val="E7E6E6"/>
      </a:lt2>
      <a:accent1>
        <a:srgbClr val="277AAC"/>
      </a:accent1>
      <a:accent2>
        <a:srgbClr val="F5D01D"/>
      </a:accent2>
      <a:accent3>
        <a:srgbClr val="658D96"/>
      </a:accent3>
      <a:accent4>
        <a:srgbClr val="045264"/>
      </a:accent4>
      <a:accent5>
        <a:srgbClr val="77A378"/>
      </a:accent5>
      <a:accent6>
        <a:srgbClr val="D09A1F"/>
      </a:accent6>
      <a:hlink>
        <a:srgbClr val="0563C1"/>
      </a:hlink>
      <a:folHlink>
        <a:srgbClr val="954F72"/>
      </a:folHlink>
    </a:clrScheme>
    <a:fontScheme name="DCSA Word Document">
      <a:majorFont>
        <a:latin typeface="Calibri"/>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SA_PPT Template_070819-v2" id="{9087384E-BFA4-4B6C-98C1-C9B88CDD7A2D}" vid="{D88BD9F7-A69D-4E2B-8C12-C9C791FB08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22BD1FF721584F8633A15F6C1825AE" ma:contentTypeVersion="12" ma:contentTypeDescription="Create a new document." ma:contentTypeScope="" ma:versionID="d412ab2120a663f3f10f475541f8ec40">
  <xsd:schema xmlns:xsd="http://www.w3.org/2001/XMLSchema" xmlns:xs="http://www.w3.org/2001/XMLSchema" xmlns:p="http://schemas.microsoft.com/office/2006/metadata/properties" xmlns:ns1="http://schemas.microsoft.com/sharepoint/v3" xmlns:ns2="a54a5858-0789-471a-ba5b-eb58e105a6b1" xmlns:ns3="06933e47-287b-4f75-9bf2-a194bf2dd3c8" targetNamespace="http://schemas.microsoft.com/office/2006/metadata/properties" ma:root="true" ma:fieldsID="d8d65b8abfa7f4e3f21fe66a7ea1e5fa" ns1:_="" ns2:_="" ns3:_="">
    <xsd:import namespace="http://schemas.microsoft.com/sharepoint/v3"/>
    <xsd:import namespace="a54a5858-0789-471a-ba5b-eb58e105a6b1"/>
    <xsd:import namespace="06933e47-287b-4f75-9bf2-a194bf2dd3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4a5858-0789-471a-ba5b-eb58e105a6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6933e47-287b-4f75-9bf2-a194bf2dd3c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FA6A6A-2B7F-417E-BFED-F01367B19932}">
  <ds:schemaRefs>
    <ds:schemaRef ds:uri="http://schemas.microsoft.com/sharepoint/v3/contenttype/forms"/>
  </ds:schemaRefs>
</ds:datastoreItem>
</file>

<file path=customXml/itemProps2.xml><?xml version="1.0" encoding="utf-8"?>
<ds:datastoreItem xmlns:ds="http://schemas.openxmlformats.org/officeDocument/2006/customXml" ds:itemID="{7B484A00-A7FB-42A1-A6BB-F598AF9D6147}">
  <ds:schemaRef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06933e47-287b-4f75-9bf2-a194bf2dd3c8"/>
    <ds:schemaRef ds:uri="a54a5858-0789-471a-ba5b-eb58e105a6b1"/>
    <ds:schemaRef ds:uri="http://www.w3.org/XML/1998/namespace"/>
  </ds:schemaRefs>
</ds:datastoreItem>
</file>

<file path=customXml/itemProps3.xml><?xml version="1.0" encoding="utf-8"?>
<ds:datastoreItem xmlns:ds="http://schemas.openxmlformats.org/officeDocument/2006/customXml" ds:itemID="{682602D0-A42C-4087-8CBE-D734410646AF}">
  <ds:schemaRefs>
    <ds:schemaRef ds:uri="06933e47-287b-4f75-9bf2-a194bf2dd3c8"/>
    <ds:schemaRef ds:uri="a54a5858-0789-471a-ba5b-eb58e105a6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10169</TotalTime>
  <Words>670</Words>
  <Application>Microsoft Office PowerPoint</Application>
  <PresentationFormat>Widescreen</PresentationFormat>
  <Paragraphs>77</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Courier New</vt:lpstr>
      <vt:lpstr>2_Body Slides</vt:lpstr>
      <vt:lpstr>Industry Onboarding and Transition  </vt:lpstr>
      <vt:lpstr>Agenda</vt:lpstr>
      <vt:lpstr>NBIS System Support, Notifications and Communication</vt:lpstr>
      <vt:lpstr>NBIS Industry Training</vt:lpstr>
      <vt:lpstr>PowerPoint Presentation</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America, John</dc:creator>
  <cp:lastModifiedBy>Burke, Diane (US)</cp:lastModifiedBy>
  <cp:revision>257</cp:revision>
  <cp:lastPrinted>2022-02-15T16:49:34Z</cp:lastPrinted>
  <dcterms:created xsi:type="dcterms:W3CDTF">2022-01-18T10:02:46Z</dcterms:created>
  <dcterms:modified xsi:type="dcterms:W3CDTF">2023-10-23T17:07:16Z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0x010100EE22BD1FF721584F8633A15F6C1825AE</vt:lpwstr>
  </property>
</Properties>
</file>