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41" r:id="rId1"/>
  </p:sldMasterIdLst>
  <p:sldIdLst>
    <p:sldId id="256" r:id="rId2"/>
    <p:sldId id="258" r:id="rId3"/>
    <p:sldId id="257" r:id="rId4"/>
    <p:sldId id="259" r:id="rId5"/>
    <p:sldId id="260" r:id="rId6"/>
    <p:sldId id="261" r:id="rId7"/>
    <p:sldId id="262" r:id="rId8"/>
    <p:sldId id="265" r:id="rId9"/>
    <p:sldId id="266" r:id="rId10"/>
    <p:sldId id="264" r:id="rId11"/>
    <p:sldId id="263" r:id="rId12"/>
    <p:sldId id="267" r:id="rId13"/>
    <p:sldId id="269" r:id="rId14"/>
    <p:sldId id="270" r:id="rId15"/>
    <p:sldId id="271" r:id="rId16"/>
    <p:sldId id="272" r:id="rId17"/>
    <p:sldId id="273" r:id="rId18"/>
    <p:sldId id="274" r:id="rId19"/>
    <p:sldId id="276" r:id="rId20"/>
    <p:sldId id="275" r:id="rId21"/>
    <p:sldId id="277" r:id="rId22"/>
    <p:sldId id="278"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30854" autoAdjust="0"/>
    <p:restoredTop sz="94660"/>
  </p:normalViewPr>
  <p:slideViewPr>
    <p:cSldViewPr snapToGrid="0" snapToObjects="1">
      <p:cViewPr varScale="1">
        <p:scale>
          <a:sx n="97" d="100"/>
          <a:sy n="97" d="100"/>
        </p:scale>
        <p:origin x="-883" y="-86"/>
      </p:cViewPr>
      <p:guideLst>
        <p:guide orient="horz" pos="2160"/>
        <p:guide pos="2880"/>
      </p:guideLst>
    </p:cSldViewPr>
  </p:slideViewPr>
  <p:notesTextViewPr>
    <p:cViewPr>
      <p:scale>
        <a:sx n="100" d="100"/>
        <a:sy n="100" d="100"/>
      </p:scale>
      <p:origin x="0" y="0"/>
    </p:cViewPr>
  </p:notesTextViewPr>
  <p:sorterViewPr>
    <p:cViewPr>
      <p:scale>
        <a:sx n="132" d="100"/>
        <a:sy n="132"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02F354-503D-A546-A9A7-C4C6CB04E2B8}" type="doc">
      <dgm:prSet loTypeId="urn:microsoft.com/office/officeart/2005/8/layout/orgChart1" loCatId="" qsTypeId="urn:microsoft.com/office/officeart/2005/8/quickstyle/simple4" qsCatId="simple" csTypeId="urn:microsoft.com/office/officeart/2005/8/colors/accent1_2" csCatId="accent1" phldr="1"/>
      <dgm:spPr/>
      <dgm:t>
        <a:bodyPr/>
        <a:lstStyle/>
        <a:p>
          <a:endParaRPr lang="en-US"/>
        </a:p>
      </dgm:t>
    </dgm:pt>
    <dgm:pt modelId="{1B25EF44-98A1-5842-82B4-2D68EF7688BC}">
      <dgm:prSet phldrT="[Text]"/>
      <dgm:spPr>
        <a:solidFill>
          <a:srgbClr val="7F8FA9"/>
        </a:solidFill>
      </dgm:spPr>
      <dgm:t>
        <a:bodyPr/>
        <a:lstStyle/>
        <a:p>
          <a:r>
            <a:rPr lang="en-US" dirty="0" smtClean="0"/>
            <a:t>Insider Threat</a:t>
          </a:r>
        </a:p>
        <a:p>
          <a:r>
            <a:rPr lang="en-US" dirty="0" smtClean="0"/>
            <a:t>Senior Official</a:t>
          </a:r>
          <a:endParaRPr lang="en-US" dirty="0"/>
        </a:p>
      </dgm:t>
    </dgm:pt>
    <dgm:pt modelId="{1F2CF510-0C6D-1C4A-AE67-7892D1558840}" type="parTrans" cxnId="{42757F0D-B65E-2C46-9CC2-64F27F154B6D}">
      <dgm:prSet/>
      <dgm:spPr/>
      <dgm:t>
        <a:bodyPr/>
        <a:lstStyle/>
        <a:p>
          <a:endParaRPr lang="en-US"/>
        </a:p>
      </dgm:t>
    </dgm:pt>
    <dgm:pt modelId="{0B59F9B2-A0E9-3F4B-82B6-843C987F1B32}" type="sibTrans" cxnId="{42757F0D-B65E-2C46-9CC2-64F27F154B6D}">
      <dgm:prSet/>
      <dgm:spPr/>
      <dgm:t>
        <a:bodyPr/>
        <a:lstStyle/>
        <a:p>
          <a:endParaRPr lang="en-US"/>
        </a:p>
      </dgm:t>
    </dgm:pt>
    <dgm:pt modelId="{A2EAF20F-7735-8945-8AF6-31CB8050E12B}">
      <dgm:prSet phldrT="[Text]"/>
      <dgm:spPr>
        <a:solidFill>
          <a:srgbClr val="7F8FA9"/>
        </a:solidFill>
      </dgm:spPr>
      <dgm:t>
        <a:bodyPr/>
        <a:lstStyle/>
        <a:p>
          <a:r>
            <a:rPr lang="en-US" dirty="0" smtClean="0"/>
            <a:t>Human Resources</a:t>
          </a:r>
          <a:endParaRPr lang="en-US" dirty="0"/>
        </a:p>
      </dgm:t>
    </dgm:pt>
    <dgm:pt modelId="{DD585E9B-4C2C-B141-991C-FF8F90529741}" type="parTrans" cxnId="{FBE24ADD-1ECF-5C49-AA01-84B75F98A6B1}">
      <dgm:prSet/>
      <dgm:spPr/>
      <dgm:t>
        <a:bodyPr/>
        <a:lstStyle/>
        <a:p>
          <a:endParaRPr lang="en-US"/>
        </a:p>
      </dgm:t>
    </dgm:pt>
    <dgm:pt modelId="{9BEF1E96-58E2-154F-B684-625D21DB7686}" type="sibTrans" cxnId="{FBE24ADD-1ECF-5C49-AA01-84B75F98A6B1}">
      <dgm:prSet/>
      <dgm:spPr/>
      <dgm:t>
        <a:bodyPr/>
        <a:lstStyle/>
        <a:p>
          <a:endParaRPr lang="en-US"/>
        </a:p>
      </dgm:t>
    </dgm:pt>
    <dgm:pt modelId="{F33B0656-EC5E-0A4F-882E-654440F9621A}">
      <dgm:prSet phldrT="[Text]"/>
      <dgm:spPr>
        <a:solidFill>
          <a:srgbClr val="7F8FA9"/>
        </a:solidFill>
      </dgm:spPr>
      <dgm:t>
        <a:bodyPr/>
        <a:lstStyle/>
        <a:p>
          <a:r>
            <a:rPr lang="en-US" dirty="0" smtClean="0"/>
            <a:t>Personnel Security</a:t>
          </a:r>
          <a:endParaRPr lang="en-US" dirty="0"/>
        </a:p>
      </dgm:t>
    </dgm:pt>
    <dgm:pt modelId="{5EFFC9CC-1846-5A43-9867-F7082959CEC8}" type="parTrans" cxnId="{0D62CF72-16B0-0C45-9420-A42FE2F1AFB4}">
      <dgm:prSet/>
      <dgm:spPr/>
      <dgm:t>
        <a:bodyPr/>
        <a:lstStyle/>
        <a:p>
          <a:endParaRPr lang="en-US"/>
        </a:p>
      </dgm:t>
    </dgm:pt>
    <dgm:pt modelId="{1AA1CE66-2E8C-164E-A77A-7E4E9C2AE8D9}" type="sibTrans" cxnId="{0D62CF72-16B0-0C45-9420-A42FE2F1AFB4}">
      <dgm:prSet/>
      <dgm:spPr/>
      <dgm:t>
        <a:bodyPr/>
        <a:lstStyle/>
        <a:p>
          <a:endParaRPr lang="en-US"/>
        </a:p>
      </dgm:t>
    </dgm:pt>
    <dgm:pt modelId="{506E63AC-451B-DB47-AB73-108B07364308}">
      <dgm:prSet phldrT="[Text]"/>
      <dgm:spPr>
        <a:solidFill>
          <a:srgbClr val="7F8FA9"/>
        </a:solidFill>
      </dgm:spPr>
      <dgm:t>
        <a:bodyPr/>
        <a:lstStyle/>
        <a:p>
          <a:r>
            <a:rPr lang="en-US" dirty="0" smtClean="0"/>
            <a:t>Physical Security</a:t>
          </a:r>
          <a:endParaRPr lang="en-US" dirty="0"/>
        </a:p>
      </dgm:t>
    </dgm:pt>
    <dgm:pt modelId="{D8C515BB-9E8E-0E4A-8BBA-699DBA115C97}" type="parTrans" cxnId="{1BC3C7C2-8078-4740-9E9F-11C7239A9EB4}">
      <dgm:prSet/>
      <dgm:spPr/>
      <dgm:t>
        <a:bodyPr/>
        <a:lstStyle/>
        <a:p>
          <a:endParaRPr lang="en-US"/>
        </a:p>
      </dgm:t>
    </dgm:pt>
    <dgm:pt modelId="{BD704D0C-0686-F848-9998-6779725F3820}" type="sibTrans" cxnId="{1BC3C7C2-8078-4740-9E9F-11C7239A9EB4}">
      <dgm:prSet/>
      <dgm:spPr/>
      <dgm:t>
        <a:bodyPr/>
        <a:lstStyle/>
        <a:p>
          <a:endParaRPr lang="en-US"/>
        </a:p>
      </dgm:t>
    </dgm:pt>
    <dgm:pt modelId="{3AEF579C-DE9A-A24C-AF36-F3F532EE60C2}">
      <dgm:prSet phldrT="[Text]"/>
      <dgm:spPr>
        <a:solidFill>
          <a:srgbClr val="7F8FA9"/>
        </a:solidFill>
      </dgm:spPr>
      <dgm:t>
        <a:bodyPr/>
        <a:lstStyle/>
        <a:p>
          <a:r>
            <a:rPr lang="en-US" dirty="0" smtClean="0"/>
            <a:t>Network Monitoring</a:t>
          </a:r>
          <a:endParaRPr lang="en-US" dirty="0"/>
        </a:p>
      </dgm:t>
    </dgm:pt>
    <dgm:pt modelId="{C165A019-1700-994B-B0B8-9A7BDFCDA8F1}" type="parTrans" cxnId="{7615124F-E0C2-084E-9E77-DA233E547AC5}">
      <dgm:prSet/>
      <dgm:spPr/>
      <dgm:t>
        <a:bodyPr/>
        <a:lstStyle/>
        <a:p>
          <a:endParaRPr lang="en-US"/>
        </a:p>
      </dgm:t>
    </dgm:pt>
    <dgm:pt modelId="{4A3957AB-A12B-1A44-9FB0-1D1ACE1E1ED2}" type="sibTrans" cxnId="{7615124F-E0C2-084E-9E77-DA233E547AC5}">
      <dgm:prSet/>
      <dgm:spPr/>
      <dgm:t>
        <a:bodyPr/>
        <a:lstStyle/>
        <a:p>
          <a:endParaRPr lang="en-US"/>
        </a:p>
      </dgm:t>
    </dgm:pt>
    <dgm:pt modelId="{7A784B4C-4820-1A4B-B6F2-FD0ED5B422FD}">
      <dgm:prSet phldrT="[Text]"/>
      <dgm:spPr>
        <a:solidFill>
          <a:srgbClr val="7F8FA9"/>
        </a:solidFill>
      </dgm:spPr>
      <dgm:t>
        <a:bodyPr/>
        <a:lstStyle/>
        <a:p>
          <a:r>
            <a:rPr lang="en-US" dirty="0" smtClean="0"/>
            <a:t>Employee Reporting</a:t>
          </a:r>
          <a:endParaRPr lang="en-US" dirty="0"/>
        </a:p>
      </dgm:t>
    </dgm:pt>
    <dgm:pt modelId="{ADD9AE14-2014-114D-B1DF-5B75161B56B2}" type="parTrans" cxnId="{5A57D94C-8D16-AC4C-B4B5-B5054146AF21}">
      <dgm:prSet/>
      <dgm:spPr/>
      <dgm:t>
        <a:bodyPr/>
        <a:lstStyle/>
        <a:p>
          <a:endParaRPr lang="en-US"/>
        </a:p>
      </dgm:t>
    </dgm:pt>
    <dgm:pt modelId="{91AFE755-AA2B-1C47-B100-0A14470AE8CD}" type="sibTrans" cxnId="{5A57D94C-8D16-AC4C-B4B5-B5054146AF21}">
      <dgm:prSet/>
      <dgm:spPr/>
      <dgm:t>
        <a:bodyPr/>
        <a:lstStyle/>
        <a:p>
          <a:endParaRPr lang="en-US"/>
        </a:p>
      </dgm:t>
    </dgm:pt>
    <dgm:pt modelId="{D2EA18FC-DE3D-B74E-82D3-DDA1C063ED0E}">
      <dgm:prSet phldrT="[Text]"/>
      <dgm:spPr>
        <a:solidFill>
          <a:srgbClr val="7F8FA9"/>
        </a:solidFill>
      </dgm:spPr>
      <dgm:t>
        <a:bodyPr/>
        <a:lstStyle/>
        <a:p>
          <a:r>
            <a:rPr lang="en-US" dirty="0" smtClean="0"/>
            <a:t>Disciplinary Action</a:t>
          </a:r>
          <a:endParaRPr lang="en-US" dirty="0"/>
        </a:p>
      </dgm:t>
    </dgm:pt>
    <dgm:pt modelId="{14CEEF75-D0C6-9E45-B47C-FD36DE1F78C8}" type="parTrans" cxnId="{3EFFA2C3-3EDD-5841-9F84-714311C39C6E}">
      <dgm:prSet/>
      <dgm:spPr/>
      <dgm:t>
        <a:bodyPr/>
        <a:lstStyle/>
        <a:p>
          <a:endParaRPr lang="en-US"/>
        </a:p>
      </dgm:t>
    </dgm:pt>
    <dgm:pt modelId="{530CE646-D453-5B48-BDB8-F7FCD1E499C2}" type="sibTrans" cxnId="{3EFFA2C3-3EDD-5841-9F84-714311C39C6E}">
      <dgm:prSet/>
      <dgm:spPr/>
      <dgm:t>
        <a:bodyPr/>
        <a:lstStyle/>
        <a:p>
          <a:endParaRPr lang="en-US"/>
        </a:p>
      </dgm:t>
    </dgm:pt>
    <dgm:pt modelId="{225AAE08-6CA3-5B4D-95A7-614922678E6B}">
      <dgm:prSet phldrT="[Text]"/>
      <dgm:spPr>
        <a:solidFill>
          <a:srgbClr val="7F8FA9"/>
        </a:solidFill>
      </dgm:spPr>
      <dgm:t>
        <a:bodyPr/>
        <a:lstStyle/>
        <a:p>
          <a:r>
            <a:rPr lang="en-US" dirty="0" smtClean="0"/>
            <a:t>Counterespionage Investigation</a:t>
          </a:r>
          <a:endParaRPr lang="en-US" dirty="0"/>
        </a:p>
      </dgm:t>
    </dgm:pt>
    <dgm:pt modelId="{BD8D7D01-65C8-6747-A819-C9FB74371C33}" type="parTrans" cxnId="{130CA2D3-7DFC-3B42-B9CF-0AAE95ACDE24}">
      <dgm:prSet/>
      <dgm:spPr/>
      <dgm:t>
        <a:bodyPr/>
        <a:lstStyle/>
        <a:p>
          <a:endParaRPr lang="en-US"/>
        </a:p>
      </dgm:t>
    </dgm:pt>
    <dgm:pt modelId="{2239F417-6365-B149-A26B-05C55184AB49}" type="sibTrans" cxnId="{130CA2D3-7DFC-3B42-B9CF-0AAE95ACDE24}">
      <dgm:prSet/>
      <dgm:spPr/>
      <dgm:t>
        <a:bodyPr/>
        <a:lstStyle/>
        <a:p>
          <a:endParaRPr lang="en-US"/>
        </a:p>
      </dgm:t>
    </dgm:pt>
    <dgm:pt modelId="{B885AC76-0796-794C-B8B9-FA850C18F81D}" type="pres">
      <dgm:prSet presAssocID="{8002F354-503D-A546-A9A7-C4C6CB04E2B8}" presName="hierChild1" presStyleCnt="0">
        <dgm:presLayoutVars>
          <dgm:orgChart val="1"/>
          <dgm:chPref val="1"/>
          <dgm:dir/>
          <dgm:animOne val="branch"/>
          <dgm:animLvl val="lvl"/>
          <dgm:resizeHandles/>
        </dgm:presLayoutVars>
      </dgm:prSet>
      <dgm:spPr/>
      <dgm:t>
        <a:bodyPr/>
        <a:lstStyle/>
        <a:p>
          <a:endParaRPr lang="en-US"/>
        </a:p>
      </dgm:t>
    </dgm:pt>
    <dgm:pt modelId="{D7DCB19F-772A-8F49-A61D-BAC4F89D9F5C}" type="pres">
      <dgm:prSet presAssocID="{1B25EF44-98A1-5842-82B4-2D68EF7688BC}" presName="hierRoot1" presStyleCnt="0">
        <dgm:presLayoutVars>
          <dgm:hierBranch val="init"/>
        </dgm:presLayoutVars>
      </dgm:prSet>
      <dgm:spPr/>
    </dgm:pt>
    <dgm:pt modelId="{5EB118F5-EC04-1945-AEFB-0848F2494CD5}" type="pres">
      <dgm:prSet presAssocID="{1B25EF44-98A1-5842-82B4-2D68EF7688BC}" presName="rootComposite1" presStyleCnt="0"/>
      <dgm:spPr/>
    </dgm:pt>
    <dgm:pt modelId="{0F10BC29-24D7-2645-A465-B624024385BA}" type="pres">
      <dgm:prSet presAssocID="{1B25EF44-98A1-5842-82B4-2D68EF7688BC}" presName="rootText1" presStyleLbl="node0" presStyleIdx="0" presStyleCnt="3" custLinFactY="-30811" custLinFactNeighborY="-100000">
        <dgm:presLayoutVars>
          <dgm:chPref val="3"/>
        </dgm:presLayoutVars>
      </dgm:prSet>
      <dgm:spPr/>
      <dgm:t>
        <a:bodyPr/>
        <a:lstStyle/>
        <a:p>
          <a:endParaRPr lang="en-US"/>
        </a:p>
      </dgm:t>
    </dgm:pt>
    <dgm:pt modelId="{D9E03E1A-028B-794C-8508-913538A399DD}" type="pres">
      <dgm:prSet presAssocID="{1B25EF44-98A1-5842-82B4-2D68EF7688BC}" presName="rootConnector1" presStyleLbl="node1" presStyleIdx="0" presStyleCnt="0"/>
      <dgm:spPr/>
      <dgm:t>
        <a:bodyPr/>
        <a:lstStyle/>
        <a:p>
          <a:endParaRPr lang="en-US"/>
        </a:p>
      </dgm:t>
    </dgm:pt>
    <dgm:pt modelId="{57C0DF48-C38F-EC41-822C-2F72519B76CE}" type="pres">
      <dgm:prSet presAssocID="{1B25EF44-98A1-5842-82B4-2D68EF7688BC}" presName="hierChild2" presStyleCnt="0"/>
      <dgm:spPr/>
    </dgm:pt>
    <dgm:pt modelId="{D6F2BDC2-BEDA-3849-A35C-1D0B792A606C}" type="pres">
      <dgm:prSet presAssocID="{DD585E9B-4C2C-B141-991C-FF8F90529741}" presName="Name37" presStyleLbl="parChTrans1D2" presStyleIdx="0" presStyleCnt="5"/>
      <dgm:spPr/>
      <dgm:t>
        <a:bodyPr/>
        <a:lstStyle/>
        <a:p>
          <a:endParaRPr lang="en-US"/>
        </a:p>
      </dgm:t>
    </dgm:pt>
    <dgm:pt modelId="{C2BEFED2-BEC5-4646-9C02-6D1C6D4CC7FB}" type="pres">
      <dgm:prSet presAssocID="{A2EAF20F-7735-8945-8AF6-31CB8050E12B}" presName="hierRoot2" presStyleCnt="0">
        <dgm:presLayoutVars>
          <dgm:hierBranch val="init"/>
        </dgm:presLayoutVars>
      </dgm:prSet>
      <dgm:spPr/>
    </dgm:pt>
    <dgm:pt modelId="{C887C968-8BF0-CF4F-AFD9-A0950B2EDC1C}" type="pres">
      <dgm:prSet presAssocID="{A2EAF20F-7735-8945-8AF6-31CB8050E12B}" presName="rootComposite" presStyleCnt="0"/>
      <dgm:spPr/>
    </dgm:pt>
    <dgm:pt modelId="{F24522E2-B166-C947-BA6C-6990182DF636}" type="pres">
      <dgm:prSet presAssocID="{A2EAF20F-7735-8945-8AF6-31CB8050E12B}" presName="rootText" presStyleLbl="node2" presStyleIdx="0" presStyleCnt="5">
        <dgm:presLayoutVars>
          <dgm:chPref val="3"/>
        </dgm:presLayoutVars>
      </dgm:prSet>
      <dgm:spPr/>
      <dgm:t>
        <a:bodyPr/>
        <a:lstStyle/>
        <a:p>
          <a:endParaRPr lang="en-US"/>
        </a:p>
      </dgm:t>
    </dgm:pt>
    <dgm:pt modelId="{DE5B8810-282E-1242-B720-B28BDC4A457B}" type="pres">
      <dgm:prSet presAssocID="{A2EAF20F-7735-8945-8AF6-31CB8050E12B}" presName="rootConnector" presStyleLbl="node2" presStyleIdx="0" presStyleCnt="5"/>
      <dgm:spPr/>
      <dgm:t>
        <a:bodyPr/>
        <a:lstStyle/>
        <a:p>
          <a:endParaRPr lang="en-US"/>
        </a:p>
      </dgm:t>
    </dgm:pt>
    <dgm:pt modelId="{841B8F89-F129-7740-9213-E5EEB696E2B3}" type="pres">
      <dgm:prSet presAssocID="{A2EAF20F-7735-8945-8AF6-31CB8050E12B}" presName="hierChild4" presStyleCnt="0"/>
      <dgm:spPr/>
    </dgm:pt>
    <dgm:pt modelId="{C46907A3-F2C4-4440-9D90-4BDFBCB02ABA}" type="pres">
      <dgm:prSet presAssocID="{A2EAF20F-7735-8945-8AF6-31CB8050E12B}" presName="hierChild5" presStyleCnt="0"/>
      <dgm:spPr/>
    </dgm:pt>
    <dgm:pt modelId="{1A29F15D-7F9E-2947-9F3E-5B7CCA28CA94}" type="pres">
      <dgm:prSet presAssocID="{5EFFC9CC-1846-5A43-9867-F7082959CEC8}" presName="Name37" presStyleLbl="parChTrans1D2" presStyleIdx="1" presStyleCnt="5"/>
      <dgm:spPr/>
      <dgm:t>
        <a:bodyPr/>
        <a:lstStyle/>
        <a:p>
          <a:endParaRPr lang="en-US"/>
        </a:p>
      </dgm:t>
    </dgm:pt>
    <dgm:pt modelId="{C26E704F-462E-BD4D-8146-412DB946F339}" type="pres">
      <dgm:prSet presAssocID="{F33B0656-EC5E-0A4F-882E-654440F9621A}" presName="hierRoot2" presStyleCnt="0">
        <dgm:presLayoutVars>
          <dgm:hierBranch val="init"/>
        </dgm:presLayoutVars>
      </dgm:prSet>
      <dgm:spPr/>
    </dgm:pt>
    <dgm:pt modelId="{F9FC4716-BDCF-C648-BA7D-52CAFEF31F3A}" type="pres">
      <dgm:prSet presAssocID="{F33B0656-EC5E-0A4F-882E-654440F9621A}" presName="rootComposite" presStyleCnt="0"/>
      <dgm:spPr/>
    </dgm:pt>
    <dgm:pt modelId="{F756CA79-2F3F-A34F-8FB2-667F913CDD45}" type="pres">
      <dgm:prSet presAssocID="{F33B0656-EC5E-0A4F-882E-654440F9621A}" presName="rootText" presStyleLbl="node2" presStyleIdx="1" presStyleCnt="5">
        <dgm:presLayoutVars>
          <dgm:chPref val="3"/>
        </dgm:presLayoutVars>
      </dgm:prSet>
      <dgm:spPr/>
      <dgm:t>
        <a:bodyPr/>
        <a:lstStyle/>
        <a:p>
          <a:endParaRPr lang="en-US"/>
        </a:p>
      </dgm:t>
    </dgm:pt>
    <dgm:pt modelId="{0626E658-28FB-2C4C-A61A-6B173A169821}" type="pres">
      <dgm:prSet presAssocID="{F33B0656-EC5E-0A4F-882E-654440F9621A}" presName="rootConnector" presStyleLbl="node2" presStyleIdx="1" presStyleCnt="5"/>
      <dgm:spPr/>
      <dgm:t>
        <a:bodyPr/>
        <a:lstStyle/>
        <a:p>
          <a:endParaRPr lang="en-US"/>
        </a:p>
      </dgm:t>
    </dgm:pt>
    <dgm:pt modelId="{6138740F-31B9-834E-AE72-BB70AD03AA7D}" type="pres">
      <dgm:prSet presAssocID="{F33B0656-EC5E-0A4F-882E-654440F9621A}" presName="hierChild4" presStyleCnt="0"/>
      <dgm:spPr/>
    </dgm:pt>
    <dgm:pt modelId="{FD70EA6A-4B99-754E-8E83-58BD4A251E89}" type="pres">
      <dgm:prSet presAssocID="{F33B0656-EC5E-0A4F-882E-654440F9621A}" presName="hierChild5" presStyleCnt="0"/>
      <dgm:spPr/>
    </dgm:pt>
    <dgm:pt modelId="{7EF6E6D2-F9F7-C241-8E0B-24CF4A1316BC}" type="pres">
      <dgm:prSet presAssocID="{D8C515BB-9E8E-0E4A-8BBA-699DBA115C97}" presName="Name37" presStyleLbl="parChTrans1D2" presStyleIdx="2" presStyleCnt="5"/>
      <dgm:spPr/>
      <dgm:t>
        <a:bodyPr/>
        <a:lstStyle/>
        <a:p>
          <a:endParaRPr lang="en-US"/>
        </a:p>
      </dgm:t>
    </dgm:pt>
    <dgm:pt modelId="{AB00405A-E777-D24D-9FAB-77306B91445B}" type="pres">
      <dgm:prSet presAssocID="{506E63AC-451B-DB47-AB73-108B07364308}" presName="hierRoot2" presStyleCnt="0">
        <dgm:presLayoutVars>
          <dgm:hierBranch val="init"/>
        </dgm:presLayoutVars>
      </dgm:prSet>
      <dgm:spPr/>
    </dgm:pt>
    <dgm:pt modelId="{767AEF63-53F1-7145-9183-919093DE9DD6}" type="pres">
      <dgm:prSet presAssocID="{506E63AC-451B-DB47-AB73-108B07364308}" presName="rootComposite" presStyleCnt="0"/>
      <dgm:spPr/>
    </dgm:pt>
    <dgm:pt modelId="{6455BB47-EF81-2741-AC36-E6425C0EC04B}" type="pres">
      <dgm:prSet presAssocID="{506E63AC-451B-DB47-AB73-108B07364308}" presName="rootText" presStyleLbl="node2" presStyleIdx="2" presStyleCnt="5">
        <dgm:presLayoutVars>
          <dgm:chPref val="3"/>
        </dgm:presLayoutVars>
      </dgm:prSet>
      <dgm:spPr/>
      <dgm:t>
        <a:bodyPr/>
        <a:lstStyle/>
        <a:p>
          <a:endParaRPr lang="en-US"/>
        </a:p>
      </dgm:t>
    </dgm:pt>
    <dgm:pt modelId="{693AB733-BE26-2749-99E6-6C7C1E5CD5C2}" type="pres">
      <dgm:prSet presAssocID="{506E63AC-451B-DB47-AB73-108B07364308}" presName="rootConnector" presStyleLbl="node2" presStyleIdx="2" presStyleCnt="5"/>
      <dgm:spPr/>
      <dgm:t>
        <a:bodyPr/>
        <a:lstStyle/>
        <a:p>
          <a:endParaRPr lang="en-US"/>
        </a:p>
      </dgm:t>
    </dgm:pt>
    <dgm:pt modelId="{C0F02201-5C50-414F-A8EF-FC5BF8EFDEED}" type="pres">
      <dgm:prSet presAssocID="{506E63AC-451B-DB47-AB73-108B07364308}" presName="hierChild4" presStyleCnt="0"/>
      <dgm:spPr/>
    </dgm:pt>
    <dgm:pt modelId="{D4538207-62D3-2346-A65A-E32F18F0BF95}" type="pres">
      <dgm:prSet presAssocID="{506E63AC-451B-DB47-AB73-108B07364308}" presName="hierChild5" presStyleCnt="0"/>
      <dgm:spPr/>
    </dgm:pt>
    <dgm:pt modelId="{540F0C6A-A410-8141-BF82-7DEBF44C3A33}" type="pres">
      <dgm:prSet presAssocID="{C165A019-1700-994B-B0B8-9A7BDFCDA8F1}" presName="Name37" presStyleLbl="parChTrans1D2" presStyleIdx="3" presStyleCnt="5"/>
      <dgm:spPr/>
      <dgm:t>
        <a:bodyPr/>
        <a:lstStyle/>
        <a:p>
          <a:endParaRPr lang="en-US"/>
        </a:p>
      </dgm:t>
    </dgm:pt>
    <dgm:pt modelId="{B267862E-82F4-B44F-8F2E-2C58BAF319F5}" type="pres">
      <dgm:prSet presAssocID="{3AEF579C-DE9A-A24C-AF36-F3F532EE60C2}" presName="hierRoot2" presStyleCnt="0">
        <dgm:presLayoutVars>
          <dgm:hierBranch val="init"/>
        </dgm:presLayoutVars>
      </dgm:prSet>
      <dgm:spPr/>
    </dgm:pt>
    <dgm:pt modelId="{C60265D4-56FE-DA44-A642-37B6C3990050}" type="pres">
      <dgm:prSet presAssocID="{3AEF579C-DE9A-A24C-AF36-F3F532EE60C2}" presName="rootComposite" presStyleCnt="0"/>
      <dgm:spPr/>
    </dgm:pt>
    <dgm:pt modelId="{56F3AF52-6B77-D549-AB1A-4C7FDD3151BB}" type="pres">
      <dgm:prSet presAssocID="{3AEF579C-DE9A-A24C-AF36-F3F532EE60C2}" presName="rootText" presStyleLbl="node2" presStyleIdx="3" presStyleCnt="5">
        <dgm:presLayoutVars>
          <dgm:chPref val="3"/>
        </dgm:presLayoutVars>
      </dgm:prSet>
      <dgm:spPr/>
      <dgm:t>
        <a:bodyPr/>
        <a:lstStyle/>
        <a:p>
          <a:endParaRPr lang="en-US"/>
        </a:p>
      </dgm:t>
    </dgm:pt>
    <dgm:pt modelId="{E5EF59EA-E306-6641-860A-B78DAEB8A77A}" type="pres">
      <dgm:prSet presAssocID="{3AEF579C-DE9A-A24C-AF36-F3F532EE60C2}" presName="rootConnector" presStyleLbl="node2" presStyleIdx="3" presStyleCnt="5"/>
      <dgm:spPr/>
      <dgm:t>
        <a:bodyPr/>
        <a:lstStyle/>
        <a:p>
          <a:endParaRPr lang="en-US"/>
        </a:p>
      </dgm:t>
    </dgm:pt>
    <dgm:pt modelId="{DA297465-3BC9-D148-B456-00BF2BB774AF}" type="pres">
      <dgm:prSet presAssocID="{3AEF579C-DE9A-A24C-AF36-F3F532EE60C2}" presName="hierChild4" presStyleCnt="0"/>
      <dgm:spPr/>
    </dgm:pt>
    <dgm:pt modelId="{FBCC43A1-385A-BC44-B496-B9A0771D44EE}" type="pres">
      <dgm:prSet presAssocID="{3AEF579C-DE9A-A24C-AF36-F3F532EE60C2}" presName="hierChild5" presStyleCnt="0"/>
      <dgm:spPr/>
    </dgm:pt>
    <dgm:pt modelId="{F0070C14-194F-E24D-9AB8-4E78A789E23A}" type="pres">
      <dgm:prSet presAssocID="{ADD9AE14-2014-114D-B1DF-5B75161B56B2}" presName="Name37" presStyleLbl="parChTrans1D2" presStyleIdx="4" presStyleCnt="5"/>
      <dgm:spPr/>
      <dgm:t>
        <a:bodyPr/>
        <a:lstStyle/>
        <a:p>
          <a:endParaRPr lang="en-US"/>
        </a:p>
      </dgm:t>
    </dgm:pt>
    <dgm:pt modelId="{40DFBAA2-90B8-FE48-B00B-B04A3B3887DF}" type="pres">
      <dgm:prSet presAssocID="{7A784B4C-4820-1A4B-B6F2-FD0ED5B422FD}" presName="hierRoot2" presStyleCnt="0">
        <dgm:presLayoutVars>
          <dgm:hierBranch val="init"/>
        </dgm:presLayoutVars>
      </dgm:prSet>
      <dgm:spPr/>
    </dgm:pt>
    <dgm:pt modelId="{82CCEF0C-4EA2-524C-BB78-29CA4842EB88}" type="pres">
      <dgm:prSet presAssocID="{7A784B4C-4820-1A4B-B6F2-FD0ED5B422FD}" presName="rootComposite" presStyleCnt="0"/>
      <dgm:spPr/>
    </dgm:pt>
    <dgm:pt modelId="{6072A0EA-CB3B-F94A-A3C7-0ABCE4A19A64}" type="pres">
      <dgm:prSet presAssocID="{7A784B4C-4820-1A4B-B6F2-FD0ED5B422FD}" presName="rootText" presStyleLbl="node2" presStyleIdx="4" presStyleCnt="5">
        <dgm:presLayoutVars>
          <dgm:chPref val="3"/>
        </dgm:presLayoutVars>
      </dgm:prSet>
      <dgm:spPr/>
      <dgm:t>
        <a:bodyPr/>
        <a:lstStyle/>
        <a:p>
          <a:endParaRPr lang="en-US"/>
        </a:p>
      </dgm:t>
    </dgm:pt>
    <dgm:pt modelId="{680A83DF-CFDC-484B-A294-93E5ADDBD80B}" type="pres">
      <dgm:prSet presAssocID="{7A784B4C-4820-1A4B-B6F2-FD0ED5B422FD}" presName="rootConnector" presStyleLbl="node2" presStyleIdx="4" presStyleCnt="5"/>
      <dgm:spPr/>
      <dgm:t>
        <a:bodyPr/>
        <a:lstStyle/>
        <a:p>
          <a:endParaRPr lang="en-US"/>
        </a:p>
      </dgm:t>
    </dgm:pt>
    <dgm:pt modelId="{54441E4D-D0BB-AF45-B27A-EFC7F355D786}" type="pres">
      <dgm:prSet presAssocID="{7A784B4C-4820-1A4B-B6F2-FD0ED5B422FD}" presName="hierChild4" presStyleCnt="0"/>
      <dgm:spPr/>
    </dgm:pt>
    <dgm:pt modelId="{C1366D34-A146-0042-8A4C-FC85C03336DC}" type="pres">
      <dgm:prSet presAssocID="{7A784B4C-4820-1A4B-B6F2-FD0ED5B422FD}" presName="hierChild5" presStyleCnt="0"/>
      <dgm:spPr/>
    </dgm:pt>
    <dgm:pt modelId="{D6BED720-E455-4F4E-AFF7-8B2FD97BB606}" type="pres">
      <dgm:prSet presAssocID="{1B25EF44-98A1-5842-82B4-2D68EF7688BC}" presName="hierChild3" presStyleCnt="0"/>
      <dgm:spPr/>
    </dgm:pt>
    <dgm:pt modelId="{F9D91400-43B3-2C4D-AFF4-A7CC0C08BD85}" type="pres">
      <dgm:prSet presAssocID="{D2EA18FC-DE3D-B74E-82D3-DDA1C063ED0E}" presName="hierRoot1" presStyleCnt="0">
        <dgm:presLayoutVars>
          <dgm:hierBranch val="init"/>
        </dgm:presLayoutVars>
      </dgm:prSet>
      <dgm:spPr/>
    </dgm:pt>
    <dgm:pt modelId="{164DAA7A-7B83-EA4E-BA45-E79D1367E220}" type="pres">
      <dgm:prSet presAssocID="{D2EA18FC-DE3D-B74E-82D3-DDA1C063ED0E}" presName="rootComposite1" presStyleCnt="0"/>
      <dgm:spPr/>
    </dgm:pt>
    <dgm:pt modelId="{29B9AC31-B45D-C845-BE0A-74BA23299272}" type="pres">
      <dgm:prSet presAssocID="{D2EA18FC-DE3D-B74E-82D3-DDA1C063ED0E}" presName="rootText1" presStyleLbl="node0" presStyleIdx="1" presStyleCnt="3" custLinFactY="-25508" custLinFactNeighborX="57454" custLinFactNeighborY="-100000">
        <dgm:presLayoutVars>
          <dgm:chPref val="3"/>
        </dgm:presLayoutVars>
      </dgm:prSet>
      <dgm:spPr/>
      <dgm:t>
        <a:bodyPr/>
        <a:lstStyle/>
        <a:p>
          <a:endParaRPr lang="en-US"/>
        </a:p>
      </dgm:t>
    </dgm:pt>
    <dgm:pt modelId="{A6CE0C2C-9D5B-9C4B-A842-E2860AFE8A44}" type="pres">
      <dgm:prSet presAssocID="{D2EA18FC-DE3D-B74E-82D3-DDA1C063ED0E}" presName="rootConnector1" presStyleLbl="node1" presStyleIdx="0" presStyleCnt="0"/>
      <dgm:spPr/>
      <dgm:t>
        <a:bodyPr/>
        <a:lstStyle/>
        <a:p>
          <a:endParaRPr lang="en-US"/>
        </a:p>
      </dgm:t>
    </dgm:pt>
    <dgm:pt modelId="{DABED90A-2798-5242-BC00-8526ED9BBF8B}" type="pres">
      <dgm:prSet presAssocID="{D2EA18FC-DE3D-B74E-82D3-DDA1C063ED0E}" presName="hierChild2" presStyleCnt="0"/>
      <dgm:spPr/>
    </dgm:pt>
    <dgm:pt modelId="{BB3DE322-2A50-0C47-A667-70DF9F84D087}" type="pres">
      <dgm:prSet presAssocID="{D2EA18FC-DE3D-B74E-82D3-DDA1C063ED0E}" presName="hierChild3" presStyleCnt="0"/>
      <dgm:spPr/>
    </dgm:pt>
    <dgm:pt modelId="{7B13B908-DB61-C244-B497-CAC72505AE17}" type="pres">
      <dgm:prSet presAssocID="{225AAE08-6CA3-5B4D-95A7-614922678E6B}" presName="hierRoot1" presStyleCnt="0">
        <dgm:presLayoutVars>
          <dgm:hierBranch val="init"/>
        </dgm:presLayoutVars>
      </dgm:prSet>
      <dgm:spPr/>
    </dgm:pt>
    <dgm:pt modelId="{EF9CCEAE-094D-9D4A-B115-1469D94DD02A}" type="pres">
      <dgm:prSet presAssocID="{225AAE08-6CA3-5B4D-95A7-614922678E6B}" presName="rootComposite1" presStyleCnt="0"/>
      <dgm:spPr/>
    </dgm:pt>
    <dgm:pt modelId="{69CF78B9-64D3-7C4A-9A71-64F9E58AA29F}" type="pres">
      <dgm:prSet presAssocID="{225AAE08-6CA3-5B4D-95A7-614922678E6B}" presName="rootText1" presStyleLbl="node0" presStyleIdx="2" presStyleCnt="3" custLinFactX="-200000" custLinFactY="-32596" custLinFactNeighborX="-226040" custLinFactNeighborY="-100000">
        <dgm:presLayoutVars>
          <dgm:chPref val="3"/>
        </dgm:presLayoutVars>
      </dgm:prSet>
      <dgm:spPr/>
      <dgm:t>
        <a:bodyPr/>
        <a:lstStyle/>
        <a:p>
          <a:endParaRPr lang="en-US"/>
        </a:p>
      </dgm:t>
    </dgm:pt>
    <dgm:pt modelId="{D1E8E1D9-B03B-D343-A276-1495733F574D}" type="pres">
      <dgm:prSet presAssocID="{225AAE08-6CA3-5B4D-95A7-614922678E6B}" presName="rootConnector1" presStyleLbl="node1" presStyleIdx="0" presStyleCnt="0"/>
      <dgm:spPr/>
      <dgm:t>
        <a:bodyPr/>
        <a:lstStyle/>
        <a:p>
          <a:endParaRPr lang="en-US"/>
        </a:p>
      </dgm:t>
    </dgm:pt>
    <dgm:pt modelId="{3CA617BB-3111-E54B-8D43-C22D78FA2932}" type="pres">
      <dgm:prSet presAssocID="{225AAE08-6CA3-5B4D-95A7-614922678E6B}" presName="hierChild2" presStyleCnt="0"/>
      <dgm:spPr/>
    </dgm:pt>
    <dgm:pt modelId="{069B18A0-527E-5F4D-9C5A-866DE4ADBF86}" type="pres">
      <dgm:prSet presAssocID="{225AAE08-6CA3-5B4D-95A7-614922678E6B}" presName="hierChild3" presStyleCnt="0"/>
      <dgm:spPr/>
    </dgm:pt>
  </dgm:ptLst>
  <dgm:cxnLst>
    <dgm:cxn modelId="{CBABBACC-F328-BA4C-BDDE-C72F6DAAF740}" type="presOf" srcId="{7A784B4C-4820-1A4B-B6F2-FD0ED5B422FD}" destId="{680A83DF-CFDC-484B-A294-93E5ADDBD80B}" srcOrd="1" destOrd="0" presId="urn:microsoft.com/office/officeart/2005/8/layout/orgChart1"/>
    <dgm:cxn modelId="{988DCDC3-14E1-EA4E-A88B-15835E3CDB9B}" type="presOf" srcId="{1B25EF44-98A1-5842-82B4-2D68EF7688BC}" destId="{0F10BC29-24D7-2645-A465-B624024385BA}" srcOrd="0" destOrd="0" presId="urn:microsoft.com/office/officeart/2005/8/layout/orgChart1"/>
    <dgm:cxn modelId="{75C5A66F-9740-3247-848B-354CEFC68F9F}" type="presOf" srcId="{A2EAF20F-7735-8945-8AF6-31CB8050E12B}" destId="{F24522E2-B166-C947-BA6C-6990182DF636}" srcOrd="0" destOrd="0" presId="urn:microsoft.com/office/officeart/2005/8/layout/orgChart1"/>
    <dgm:cxn modelId="{9D8DDC30-AE8C-5848-8E68-3D00D81C4297}" type="presOf" srcId="{3AEF579C-DE9A-A24C-AF36-F3F532EE60C2}" destId="{56F3AF52-6B77-D549-AB1A-4C7FDD3151BB}" srcOrd="0" destOrd="0" presId="urn:microsoft.com/office/officeart/2005/8/layout/orgChart1"/>
    <dgm:cxn modelId="{0A2956CB-A73C-1840-A2E1-945455CF724A}" type="presOf" srcId="{DD585E9B-4C2C-B141-991C-FF8F90529741}" destId="{D6F2BDC2-BEDA-3849-A35C-1D0B792A606C}" srcOrd="0" destOrd="0" presId="urn:microsoft.com/office/officeart/2005/8/layout/orgChart1"/>
    <dgm:cxn modelId="{EA7D5B94-2007-864B-A408-BBC629436708}" type="presOf" srcId="{506E63AC-451B-DB47-AB73-108B07364308}" destId="{6455BB47-EF81-2741-AC36-E6425C0EC04B}" srcOrd="0" destOrd="0" presId="urn:microsoft.com/office/officeart/2005/8/layout/orgChart1"/>
    <dgm:cxn modelId="{52113A2C-2A60-854F-AE5C-9739E3702DF2}" type="presOf" srcId="{F33B0656-EC5E-0A4F-882E-654440F9621A}" destId="{F756CA79-2F3F-A34F-8FB2-667F913CDD45}" srcOrd="0" destOrd="0" presId="urn:microsoft.com/office/officeart/2005/8/layout/orgChart1"/>
    <dgm:cxn modelId="{EB01CF0B-42FF-7043-8D9B-2F86AB9A9D0A}" type="presOf" srcId="{F33B0656-EC5E-0A4F-882E-654440F9621A}" destId="{0626E658-28FB-2C4C-A61A-6B173A169821}" srcOrd="1" destOrd="0" presId="urn:microsoft.com/office/officeart/2005/8/layout/orgChart1"/>
    <dgm:cxn modelId="{FC4DFB72-4835-EF48-BF99-4E9391190975}" type="presOf" srcId="{225AAE08-6CA3-5B4D-95A7-614922678E6B}" destId="{69CF78B9-64D3-7C4A-9A71-64F9E58AA29F}" srcOrd="0" destOrd="0" presId="urn:microsoft.com/office/officeart/2005/8/layout/orgChart1"/>
    <dgm:cxn modelId="{0D62CF72-16B0-0C45-9420-A42FE2F1AFB4}" srcId="{1B25EF44-98A1-5842-82B4-2D68EF7688BC}" destId="{F33B0656-EC5E-0A4F-882E-654440F9621A}" srcOrd="1" destOrd="0" parTransId="{5EFFC9CC-1846-5A43-9867-F7082959CEC8}" sibTransId="{1AA1CE66-2E8C-164E-A77A-7E4E9C2AE8D9}"/>
    <dgm:cxn modelId="{C325D923-7EEA-0648-A5F1-DBE0CA72ECC6}" type="presOf" srcId="{7A784B4C-4820-1A4B-B6F2-FD0ED5B422FD}" destId="{6072A0EA-CB3B-F94A-A3C7-0ABCE4A19A64}" srcOrd="0" destOrd="0" presId="urn:microsoft.com/office/officeart/2005/8/layout/orgChart1"/>
    <dgm:cxn modelId="{DE3A1F63-4FA9-DF49-A8C2-4B1EB90C1844}" type="presOf" srcId="{D2EA18FC-DE3D-B74E-82D3-DDA1C063ED0E}" destId="{29B9AC31-B45D-C845-BE0A-74BA23299272}" srcOrd="0" destOrd="0" presId="urn:microsoft.com/office/officeart/2005/8/layout/orgChart1"/>
    <dgm:cxn modelId="{5A57D94C-8D16-AC4C-B4B5-B5054146AF21}" srcId="{1B25EF44-98A1-5842-82B4-2D68EF7688BC}" destId="{7A784B4C-4820-1A4B-B6F2-FD0ED5B422FD}" srcOrd="4" destOrd="0" parTransId="{ADD9AE14-2014-114D-B1DF-5B75161B56B2}" sibTransId="{91AFE755-AA2B-1C47-B100-0A14470AE8CD}"/>
    <dgm:cxn modelId="{7615124F-E0C2-084E-9E77-DA233E547AC5}" srcId="{1B25EF44-98A1-5842-82B4-2D68EF7688BC}" destId="{3AEF579C-DE9A-A24C-AF36-F3F532EE60C2}" srcOrd="3" destOrd="0" parTransId="{C165A019-1700-994B-B0B8-9A7BDFCDA8F1}" sibTransId="{4A3957AB-A12B-1A44-9FB0-1D1ACE1E1ED2}"/>
    <dgm:cxn modelId="{5174723E-7A48-684F-901A-91C1334B5E8B}" type="presOf" srcId="{1B25EF44-98A1-5842-82B4-2D68EF7688BC}" destId="{D9E03E1A-028B-794C-8508-913538A399DD}" srcOrd="1" destOrd="0" presId="urn:microsoft.com/office/officeart/2005/8/layout/orgChart1"/>
    <dgm:cxn modelId="{FBE24ADD-1ECF-5C49-AA01-84B75F98A6B1}" srcId="{1B25EF44-98A1-5842-82B4-2D68EF7688BC}" destId="{A2EAF20F-7735-8945-8AF6-31CB8050E12B}" srcOrd="0" destOrd="0" parTransId="{DD585E9B-4C2C-B141-991C-FF8F90529741}" sibTransId="{9BEF1E96-58E2-154F-B684-625D21DB7686}"/>
    <dgm:cxn modelId="{C7F83AF5-365C-7F46-B573-E7A0F99B7E59}" type="presOf" srcId="{D8C515BB-9E8E-0E4A-8BBA-699DBA115C97}" destId="{7EF6E6D2-F9F7-C241-8E0B-24CF4A1316BC}" srcOrd="0" destOrd="0" presId="urn:microsoft.com/office/officeart/2005/8/layout/orgChart1"/>
    <dgm:cxn modelId="{95C15595-6E07-AB47-9A7A-98B6492C2187}" type="presOf" srcId="{506E63AC-451B-DB47-AB73-108B07364308}" destId="{693AB733-BE26-2749-99E6-6C7C1E5CD5C2}" srcOrd="1" destOrd="0" presId="urn:microsoft.com/office/officeart/2005/8/layout/orgChart1"/>
    <dgm:cxn modelId="{95826A12-380E-3A4F-B25E-48526708641B}" type="presOf" srcId="{D2EA18FC-DE3D-B74E-82D3-DDA1C063ED0E}" destId="{A6CE0C2C-9D5B-9C4B-A842-E2860AFE8A44}" srcOrd="1" destOrd="0" presId="urn:microsoft.com/office/officeart/2005/8/layout/orgChart1"/>
    <dgm:cxn modelId="{42757F0D-B65E-2C46-9CC2-64F27F154B6D}" srcId="{8002F354-503D-A546-A9A7-C4C6CB04E2B8}" destId="{1B25EF44-98A1-5842-82B4-2D68EF7688BC}" srcOrd="0" destOrd="0" parTransId="{1F2CF510-0C6D-1C4A-AE67-7892D1558840}" sibTransId="{0B59F9B2-A0E9-3F4B-82B6-843C987F1B32}"/>
    <dgm:cxn modelId="{E81FA2A8-27DF-1E48-A8FA-319A0BADEB57}" type="presOf" srcId="{5EFFC9CC-1846-5A43-9867-F7082959CEC8}" destId="{1A29F15D-7F9E-2947-9F3E-5B7CCA28CA94}" srcOrd="0" destOrd="0" presId="urn:microsoft.com/office/officeart/2005/8/layout/orgChart1"/>
    <dgm:cxn modelId="{99153A63-042F-7943-8B54-9DEC154B8C75}" type="presOf" srcId="{A2EAF20F-7735-8945-8AF6-31CB8050E12B}" destId="{DE5B8810-282E-1242-B720-B28BDC4A457B}" srcOrd="1" destOrd="0" presId="urn:microsoft.com/office/officeart/2005/8/layout/orgChart1"/>
    <dgm:cxn modelId="{3EFFA2C3-3EDD-5841-9F84-714311C39C6E}" srcId="{8002F354-503D-A546-A9A7-C4C6CB04E2B8}" destId="{D2EA18FC-DE3D-B74E-82D3-DDA1C063ED0E}" srcOrd="1" destOrd="0" parTransId="{14CEEF75-D0C6-9E45-B47C-FD36DE1F78C8}" sibTransId="{530CE646-D453-5B48-BDB8-F7FCD1E499C2}"/>
    <dgm:cxn modelId="{36DDC38F-63F8-B148-A23E-3E046FBC5311}" type="presOf" srcId="{3AEF579C-DE9A-A24C-AF36-F3F532EE60C2}" destId="{E5EF59EA-E306-6641-860A-B78DAEB8A77A}" srcOrd="1" destOrd="0" presId="urn:microsoft.com/office/officeart/2005/8/layout/orgChart1"/>
    <dgm:cxn modelId="{130CA2D3-7DFC-3B42-B9CF-0AAE95ACDE24}" srcId="{8002F354-503D-A546-A9A7-C4C6CB04E2B8}" destId="{225AAE08-6CA3-5B4D-95A7-614922678E6B}" srcOrd="2" destOrd="0" parTransId="{BD8D7D01-65C8-6747-A819-C9FB74371C33}" sibTransId="{2239F417-6365-B149-A26B-05C55184AB49}"/>
    <dgm:cxn modelId="{7D9B8D9A-434F-6D46-876D-F81A13CD585F}" type="presOf" srcId="{C165A019-1700-994B-B0B8-9A7BDFCDA8F1}" destId="{540F0C6A-A410-8141-BF82-7DEBF44C3A33}" srcOrd="0" destOrd="0" presId="urn:microsoft.com/office/officeart/2005/8/layout/orgChart1"/>
    <dgm:cxn modelId="{1BC3C7C2-8078-4740-9E9F-11C7239A9EB4}" srcId="{1B25EF44-98A1-5842-82B4-2D68EF7688BC}" destId="{506E63AC-451B-DB47-AB73-108B07364308}" srcOrd="2" destOrd="0" parTransId="{D8C515BB-9E8E-0E4A-8BBA-699DBA115C97}" sibTransId="{BD704D0C-0686-F848-9998-6779725F3820}"/>
    <dgm:cxn modelId="{9530735B-DA82-074E-B4CB-EF36649A1305}" type="presOf" srcId="{225AAE08-6CA3-5B4D-95A7-614922678E6B}" destId="{D1E8E1D9-B03B-D343-A276-1495733F574D}" srcOrd="1" destOrd="0" presId="urn:microsoft.com/office/officeart/2005/8/layout/orgChart1"/>
    <dgm:cxn modelId="{D58F6828-40BC-8647-B8AA-00CBE5E766B8}" type="presOf" srcId="{8002F354-503D-A546-A9A7-C4C6CB04E2B8}" destId="{B885AC76-0796-794C-B8B9-FA850C18F81D}" srcOrd="0" destOrd="0" presId="urn:microsoft.com/office/officeart/2005/8/layout/orgChart1"/>
    <dgm:cxn modelId="{FF7DFBB3-6C73-9443-B7F8-385FC1C6F6E8}" type="presOf" srcId="{ADD9AE14-2014-114D-B1DF-5B75161B56B2}" destId="{F0070C14-194F-E24D-9AB8-4E78A789E23A}" srcOrd="0" destOrd="0" presId="urn:microsoft.com/office/officeart/2005/8/layout/orgChart1"/>
    <dgm:cxn modelId="{3DD305AF-AD54-2948-BEF1-386D11A87931}" type="presParOf" srcId="{B885AC76-0796-794C-B8B9-FA850C18F81D}" destId="{D7DCB19F-772A-8F49-A61D-BAC4F89D9F5C}" srcOrd="0" destOrd="0" presId="urn:microsoft.com/office/officeart/2005/8/layout/orgChart1"/>
    <dgm:cxn modelId="{1D678465-9963-1742-B5D8-3CFA7134E1E8}" type="presParOf" srcId="{D7DCB19F-772A-8F49-A61D-BAC4F89D9F5C}" destId="{5EB118F5-EC04-1945-AEFB-0848F2494CD5}" srcOrd="0" destOrd="0" presId="urn:microsoft.com/office/officeart/2005/8/layout/orgChart1"/>
    <dgm:cxn modelId="{8F07AB4B-4167-6A47-837E-C82C5A31335E}" type="presParOf" srcId="{5EB118F5-EC04-1945-AEFB-0848F2494CD5}" destId="{0F10BC29-24D7-2645-A465-B624024385BA}" srcOrd="0" destOrd="0" presId="urn:microsoft.com/office/officeart/2005/8/layout/orgChart1"/>
    <dgm:cxn modelId="{5033982B-CB0D-FD44-B6DC-B1B4D2551701}" type="presParOf" srcId="{5EB118F5-EC04-1945-AEFB-0848F2494CD5}" destId="{D9E03E1A-028B-794C-8508-913538A399DD}" srcOrd="1" destOrd="0" presId="urn:microsoft.com/office/officeart/2005/8/layout/orgChart1"/>
    <dgm:cxn modelId="{C1750D34-E492-E34E-9335-9C02559206E6}" type="presParOf" srcId="{D7DCB19F-772A-8F49-A61D-BAC4F89D9F5C}" destId="{57C0DF48-C38F-EC41-822C-2F72519B76CE}" srcOrd="1" destOrd="0" presId="urn:microsoft.com/office/officeart/2005/8/layout/orgChart1"/>
    <dgm:cxn modelId="{F7A2D465-DA78-AC44-8294-526E75462630}" type="presParOf" srcId="{57C0DF48-C38F-EC41-822C-2F72519B76CE}" destId="{D6F2BDC2-BEDA-3849-A35C-1D0B792A606C}" srcOrd="0" destOrd="0" presId="urn:microsoft.com/office/officeart/2005/8/layout/orgChart1"/>
    <dgm:cxn modelId="{E3EC7AA2-5C63-5B48-9058-0BDD5B00A13D}" type="presParOf" srcId="{57C0DF48-C38F-EC41-822C-2F72519B76CE}" destId="{C2BEFED2-BEC5-4646-9C02-6D1C6D4CC7FB}" srcOrd="1" destOrd="0" presId="urn:microsoft.com/office/officeart/2005/8/layout/orgChart1"/>
    <dgm:cxn modelId="{660B65CE-13AD-044A-B15D-A90B1C7B2180}" type="presParOf" srcId="{C2BEFED2-BEC5-4646-9C02-6D1C6D4CC7FB}" destId="{C887C968-8BF0-CF4F-AFD9-A0950B2EDC1C}" srcOrd="0" destOrd="0" presId="urn:microsoft.com/office/officeart/2005/8/layout/orgChart1"/>
    <dgm:cxn modelId="{8F9D94B5-F8BF-2741-9048-9989E1D4DEF0}" type="presParOf" srcId="{C887C968-8BF0-CF4F-AFD9-A0950B2EDC1C}" destId="{F24522E2-B166-C947-BA6C-6990182DF636}" srcOrd="0" destOrd="0" presId="urn:microsoft.com/office/officeart/2005/8/layout/orgChart1"/>
    <dgm:cxn modelId="{79BD2E92-DE1E-364F-8366-FE2C38A6630B}" type="presParOf" srcId="{C887C968-8BF0-CF4F-AFD9-A0950B2EDC1C}" destId="{DE5B8810-282E-1242-B720-B28BDC4A457B}" srcOrd="1" destOrd="0" presId="urn:microsoft.com/office/officeart/2005/8/layout/orgChart1"/>
    <dgm:cxn modelId="{AA0A9861-1F84-564A-AC7B-B792400D1ED0}" type="presParOf" srcId="{C2BEFED2-BEC5-4646-9C02-6D1C6D4CC7FB}" destId="{841B8F89-F129-7740-9213-E5EEB696E2B3}" srcOrd="1" destOrd="0" presId="urn:microsoft.com/office/officeart/2005/8/layout/orgChart1"/>
    <dgm:cxn modelId="{65814C2C-A888-5B46-8B9C-4CF94A54E7D8}" type="presParOf" srcId="{C2BEFED2-BEC5-4646-9C02-6D1C6D4CC7FB}" destId="{C46907A3-F2C4-4440-9D90-4BDFBCB02ABA}" srcOrd="2" destOrd="0" presId="urn:microsoft.com/office/officeart/2005/8/layout/orgChart1"/>
    <dgm:cxn modelId="{ADA7407A-2A47-1540-B84A-7D357F014BEA}" type="presParOf" srcId="{57C0DF48-C38F-EC41-822C-2F72519B76CE}" destId="{1A29F15D-7F9E-2947-9F3E-5B7CCA28CA94}" srcOrd="2" destOrd="0" presId="urn:microsoft.com/office/officeart/2005/8/layout/orgChart1"/>
    <dgm:cxn modelId="{3DDFA41F-9C8C-7B49-B04D-AB341B97C60C}" type="presParOf" srcId="{57C0DF48-C38F-EC41-822C-2F72519B76CE}" destId="{C26E704F-462E-BD4D-8146-412DB946F339}" srcOrd="3" destOrd="0" presId="urn:microsoft.com/office/officeart/2005/8/layout/orgChart1"/>
    <dgm:cxn modelId="{2AE97392-0BF5-C043-9E4B-849E230DB6E5}" type="presParOf" srcId="{C26E704F-462E-BD4D-8146-412DB946F339}" destId="{F9FC4716-BDCF-C648-BA7D-52CAFEF31F3A}" srcOrd="0" destOrd="0" presId="urn:microsoft.com/office/officeart/2005/8/layout/orgChart1"/>
    <dgm:cxn modelId="{70EB7828-96C4-5E4A-96E1-FB22E5D44D5A}" type="presParOf" srcId="{F9FC4716-BDCF-C648-BA7D-52CAFEF31F3A}" destId="{F756CA79-2F3F-A34F-8FB2-667F913CDD45}" srcOrd="0" destOrd="0" presId="urn:microsoft.com/office/officeart/2005/8/layout/orgChart1"/>
    <dgm:cxn modelId="{3E233448-598A-7845-8F37-90A232E09B9F}" type="presParOf" srcId="{F9FC4716-BDCF-C648-BA7D-52CAFEF31F3A}" destId="{0626E658-28FB-2C4C-A61A-6B173A169821}" srcOrd="1" destOrd="0" presId="urn:microsoft.com/office/officeart/2005/8/layout/orgChart1"/>
    <dgm:cxn modelId="{60676C49-F870-454C-879A-0166DBE02484}" type="presParOf" srcId="{C26E704F-462E-BD4D-8146-412DB946F339}" destId="{6138740F-31B9-834E-AE72-BB70AD03AA7D}" srcOrd="1" destOrd="0" presId="urn:microsoft.com/office/officeart/2005/8/layout/orgChart1"/>
    <dgm:cxn modelId="{61DAA79F-78EB-CA40-AE0A-F880C002215B}" type="presParOf" srcId="{C26E704F-462E-BD4D-8146-412DB946F339}" destId="{FD70EA6A-4B99-754E-8E83-58BD4A251E89}" srcOrd="2" destOrd="0" presId="urn:microsoft.com/office/officeart/2005/8/layout/orgChart1"/>
    <dgm:cxn modelId="{E9A1C2E2-C354-3D4E-B6F8-AFA668038D0E}" type="presParOf" srcId="{57C0DF48-C38F-EC41-822C-2F72519B76CE}" destId="{7EF6E6D2-F9F7-C241-8E0B-24CF4A1316BC}" srcOrd="4" destOrd="0" presId="urn:microsoft.com/office/officeart/2005/8/layout/orgChart1"/>
    <dgm:cxn modelId="{7AD7D52E-58EE-B146-AFEE-F83F3D9D8704}" type="presParOf" srcId="{57C0DF48-C38F-EC41-822C-2F72519B76CE}" destId="{AB00405A-E777-D24D-9FAB-77306B91445B}" srcOrd="5" destOrd="0" presId="urn:microsoft.com/office/officeart/2005/8/layout/orgChart1"/>
    <dgm:cxn modelId="{28907FE2-8930-624E-A430-9630DEEECA9E}" type="presParOf" srcId="{AB00405A-E777-D24D-9FAB-77306B91445B}" destId="{767AEF63-53F1-7145-9183-919093DE9DD6}" srcOrd="0" destOrd="0" presId="urn:microsoft.com/office/officeart/2005/8/layout/orgChart1"/>
    <dgm:cxn modelId="{EBBFB98E-8B7A-7541-A01A-552FE4CA221E}" type="presParOf" srcId="{767AEF63-53F1-7145-9183-919093DE9DD6}" destId="{6455BB47-EF81-2741-AC36-E6425C0EC04B}" srcOrd="0" destOrd="0" presId="urn:microsoft.com/office/officeart/2005/8/layout/orgChart1"/>
    <dgm:cxn modelId="{E3D4DF78-A6CD-7A42-B90A-AE11A7B2F913}" type="presParOf" srcId="{767AEF63-53F1-7145-9183-919093DE9DD6}" destId="{693AB733-BE26-2749-99E6-6C7C1E5CD5C2}" srcOrd="1" destOrd="0" presId="urn:microsoft.com/office/officeart/2005/8/layout/orgChart1"/>
    <dgm:cxn modelId="{9B405C6C-891E-8B40-9A21-B7E634A120D1}" type="presParOf" srcId="{AB00405A-E777-D24D-9FAB-77306B91445B}" destId="{C0F02201-5C50-414F-A8EF-FC5BF8EFDEED}" srcOrd="1" destOrd="0" presId="urn:microsoft.com/office/officeart/2005/8/layout/orgChart1"/>
    <dgm:cxn modelId="{9E4ECC8F-3733-284C-86B8-0BC645771A31}" type="presParOf" srcId="{AB00405A-E777-D24D-9FAB-77306B91445B}" destId="{D4538207-62D3-2346-A65A-E32F18F0BF95}" srcOrd="2" destOrd="0" presId="urn:microsoft.com/office/officeart/2005/8/layout/orgChart1"/>
    <dgm:cxn modelId="{A605ACB3-5D1C-AE46-8691-7E9F211DA840}" type="presParOf" srcId="{57C0DF48-C38F-EC41-822C-2F72519B76CE}" destId="{540F0C6A-A410-8141-BF82-7DEBF44C3A33}" srcOrd="6" destOrd="0" presId="urn:microsoft.com/office/officeart/2005/8/layout/orgChart1"/>
    <dgm:cxn modelId="{608560D4-7668-9E41-83D2-E65AE8CCAF2E}" type="presParOf" srcId="{57C0DF48-C38F-EC41-822C-2F72519B76CE}" destId="{B267862E-82F4-B44F-8F2E-2C58BAF319F5}" srcOrd="7" destOrd="0" presId="urn:microsoft.com/office/officeart/2005/8/layout/orgChart1"/>
    <dgm:cxn modelId="{F43AC23C-0A78-6444-8930-E12F30958C70}" type="presParOf" srcId="{B267862E-82F4-B44F-8F2E-2C58BAF319F5}" destId="{C60265D4-56FE-DA44-A642-37B6C3990050}" srcOrd="0" destOrd="0" presId="urn:microsoft.com/office/officeart/2005/8/layout/orgChart1"/>
    <dgm:cxn modelId="{E0811A9B-A717-B641-9676-5F32139F01FC}" type="presParOf" srcId="{C60265D4-56FE-DA44-A642-37B6C3990050}" destId="{56F3AF52-6B77-D549-AB1A-4C7FDD3151BB}" srcOrd="0" destOrd="0" presId="urn:microsoft.com/office/officeart/2005/8/layout/orgChart1"/>
    <dgm:cxn modelId="{94021486-A1C5-9F42-B2B1-A8D346080E7B}" type="presParOf" srcId="{C60265D4-56FE-DA44-A642-37B6C3990050}" destId="{E5EF59EA-E306-6641-860A-B78DAEB8A77A}" srcOrd="1" destOrd="0" presId="urn:microsoft.com/office/officeart/2005/8/layout/orgChart1"/>
    <dgm:cxn modelId="{3B20A6AA-2A16-614D-AD41-5273FCDFE3D1}" type="presParOf" srcId="{B267862E-82F4-B44F-8F2E-2C58BAF319F5}" destId="{DA297465-3BC9-D148-B456-00BF2BB774AF}" srcOrd="1" destOrd="0" presId="urn:microsoft.com/office/officeart/2005/8/layout/orgChart1"/>
    <dgm:cxn modelId="{08ABE426-78A7-5949-AB6F-415803B52416}" type="presParOf" srcId="{B267862E-82F4-B44F-8F2E-2C58BAF319F5}" destId="{FBCC43A1-385A-BC44-B496-B9A0771D44EE}" srcOrd="2" destOrd="0" presId="urn:microsoft.com/office/officeart/2005/8/layout/orgChart1"/>
    <dgm:cxn modelId="{24C5FADD-D8DD-4A46-8CFA-558D9A2FC61D}" type="presParOf" srcId="{57C0DF48-C38F-EC41-822C-2F72519B76CE}" destId="{F0070C14-194F-E24D-9AB8-4E78A789E23A}" srcOrd="8" destOrd="0" presId="urn:microsoft.com/office/officeart/2005/8/layout/orgChart1"/>
    <dgm:cxn modelId="{130DAC4B-D2D3-9C41-AFE0-58C0E7747799}" type="presParOf" srcId="{57C0DF48-C38F-EC41-822C-2F72519B76CE}" destId="{40DFBAA2-90B8-FE48-B00B-B04A3B3887DF}" srcOrd="9" destOrd="0" presId="urn:microsoft.com/office/officeart/2005/8/layout/orgChart1"/>
    <dgm:cxn modelId="{7013508B-5F79-ED45-9BBD-2F33F5AC2765}" type="presParOf" srcId="{40DFBAA2-90B8-FE48-B00B-B04A3B3887DF}" destId="{82CCEF0C-4EA2-524C-BB78-29CA4842EB88}" srcOrd="0" destOrd="0" presId="urn:microsoft.com/office/officeart/2005/8/layout/orgChart1"/>
    <dgm:cxn modelId="{6C2759C9-9C7C-F14B-8A28-D884B1CE152D}" type="presParOf" srcId="{82CCEF0C-4EA2-524C-BB78-29CA4842EB88}" destId="{6072A0EA-CB3B-F94A-A3C7-0ABCE4A19A64}" srcOrd="0" destOrd="0" presId="urn:microsoft.com/office/officeart/2005/8/layout/orgChart1"/>
    <dgm:cxn modelId="{E9C47D25-2E8E-2948-BB6C-5673939FBCDF}" type="presParOf" srcId="{82CCEF0C-4EA2-524C-BB78-29CA4842EB88}" destId="{680A83DF-CFDC-484B-A294-93E5ADDBD80B}" srcOrd="1" destOrd="0" presId="urn:microsoft.com/office/officeart/2005/8/layout/orgChart1"/>
    <dgm:cxn modelId="{8A912CE2-8DF1-394F-A3E8-D7894EA87882}" type="presParOf" srcId="{40DFBAA2-90B8-FE48-B00B-B04A3B3887DF}" destId="{54441E4D-D0BB-AF45-B27A-EFC7F355D786}" srcOrd="1" destOrd="0" presId="urn:microsoft.com/office/officeart/2005/8/layout/orgChart1"/>
    <dgm:cxn modelId="{7A8B6988-BBF7-1945-908D-436E9DDC90CC}" type="presParOf" srcId="{40DFBAA2-90B8-FE48-B00B-B04A3B3887DF}" destId="{C1366D34-A146-0042-8A4C-FC85C03336DC}" srcOrd="2" destOrd="0" presId="urn:microsoft.com/office/officeart/2005/8/layout/orgChart1"/>
    <dgm:cxn modelId="{D940A124-1860-B741-B79A-37717FECD8F3}" type="presParOf" srcId="{D7DCB19F-772A-8F49-A61D-BAC4F89D9F5C}" destId="{D6BED720-E455-4F4E-AFF7-8B2FD97BB606}" srcOrd="2" destOrd="0" presId="urn:microsoft.com/office/officeart/2005/8/layout/orgChart1"/>
    <dgm:cxn modelId="{81DFBA8D-DD18-BC4A-8933-97AB76C5C67F}" type="presParOf" srcId="{B885AC76-0796-794C-B8B9-FA850C18F81D}" destId="{F9D91400-43B3-2C4D-AFF4-A7CC0C08BD85}" srcOrd="1" destOrd="0" presId="urn:microsoft.com/office/officeart/2005/8/layout/orgChart1"/>
    <dgm:cxn modelId="{DC0F219F-8925-5949-80E4-6ADE2EB3E7DE}" type="presParOf" srcId="{F9D91400-43B3-2C4D-AFF4-A7CC0C08BD85}" destId="{164DAA7A-7B83-EA4E-BA45-E79D1367E220}" srcOrd="0" destOrd="0" presId="urn:microsoft.com/office/officeart/2005/8/layout/orgChart1"/>
    <dgm:cxn modelId="{44FA845B-3FA3-DC43-B4C5-0E468250A942}" type="presParOf" srcId="{164DAA7A-7B83-EA4E-BA45-E79D1367E220}" destId="{29B9AC31-B45D-C845-BE0A-74BA23299272}" srcOrd="0" destOrd="0" presId="urn:microsoft.com/office/officeart/2005/8/layout/orgChart1"/>
    <dgm:cxn modelId="{133B8F65-6C2C-3D4C-B19E-D0D0BCA82D55}" type="presParOf" srcId="{164DAA7A-7B83-EA4E-BA45-E79D1367E220}" destId="{A6CE0C2C-9D5B-9C4B-A842-E2860AFE8A44}" srcOrd="1" destOrd="0" presId="urn:microsoft.com/office/officeart/2005/8/layout/orgChart1"/>
    <dgm:cxn modelId="{BB1B95BB-5F3E-694E-8076-3D1F720B853A}" type="presParOf" srcId="{F9D91400-43B3-2C4D-AFF4-A7CC0C08BD85}" destId="{DABED90A-2798-5242-BC00-8526ED9BBF8B}" srcOrd="1" destOrd="0" presId="urn:microsoft.com/office/officeart/2005/8/layout/orgChart1"/>
    <dgm:cxn modelId="{F7CE91B5-C15F-DE49-B31E-7B67F5EA69C6}" type="presParOf" srcId="{F9D91400-43B3-2C4D-AFF4-A7CC0C08BD85}" destId="{BB3DE322-2A50-0C47-A667-70DF9F84D087}" srcOrd="2" destOrd="0" presId="urn:microsoft.com/office/officeart/2005/8/layout/orgChart1"/>
    <dgm:cxn modelId="{C9FB5A13-F3C9-BE40-8E63-F4B9CF699D9C}" type="presParOf" srcId="{B885AC76-0796-794C-B8B9-FA850C18F81D}" destId="{7B13B908-DB61-C244-B497-CAC72505AE17}" srcOrd="2" destOrd="0" presId="urn:microsoft.com/office/officeart/2005/8/layout/orgChart1"/>
    <dgm:cxn modelId="{1410275A-9DC5-2645-82C2-CF333B91123C}" type="presParOf" srcId="{7B13B908-DB61-C244-B497-CAC72505AE17}" destId="{EF9CCEAE-094D-9D4A-B115-1469D94DD02A}" srcOrd="0" destOrd="0" presId="urn:microsoft.com/office/officeart/2005/8/layout/orgChart1"/>
    <dgm:cxn modelId="{0CB33CAD-E0AA-6C44-A5B9-FD52F669997F}" type="presParOf" srcId="{EF9CCEAE-094D-9D4A-B115-1469D94DD02A}" destId="{69CF78B9-64D3-7C4A-9A71-64F9E58AA29F}" srcOrd="0" destOrd="0" presId="urn:microsoft.com/office/officeart/2005/8/layout/orgChart1"/>
    <dgm:cxn modelId="{BA3E5060-D27C-5445-9AA4-44532203C754}" type="presParOf" srcId="{EF9CCEAE-094D-9D4A-B115-1469D94DD02A}" destId="{D1E8E1D9-B03B-D343-A276-1495733F574D}" srcOrd="1" destOrd="0" presId="urn:microsoft.com/office/officeart/2005/8/layout/orgChart1"/>
    <dgm:cxn modelId="{3D93D5FB-EF19-D248-8FBD-5CAEE72704EC}" type="presParOf" srcId="{7B13B908-DB61-C244-B497-CAC72505AE17}" destId="{3CA617BB-3111-E54B-8D43-C22D78FA2932}" srcOrd="1" destOrd="0" presId="urn:microsoft.com/office/officeart/2005/8/layout/orgChart1"/>
    <dgm:cxn modelId="{4C853654-89CB-134A-9061-668B2E2EB819}" type="presParOf" srcId="{7B13B908-DB61-C244-B497-CAC72505AE17}" destId="{069B18A0-527E-5F4D-9C5A-866DE4ADBF86}"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1D1DEA9-188F-7641-BEE6-3A91C8607C10}" type="doc">
      <dgm:prSet loTypeId="urn:microsoft.com/office/officeart/2008/layout/RadialCluster" loCatId="" qsTypeId="urn:microsoft.com/office/officeart/2005/8/quickstyle/simple4" qsCatId="simple" csTypeId="urn:microsoft.com/office/officeart/2005/8/colors/accent3_2" csCatId="accent3" phldr="1"/>
      <dgm:spPr/>
      <dgm:t>
        <a:bodyPr/>
        <a:lstStyle/>
        <a:p>
          <a:endParaRPr lang="en-US"/>
        </a:p>
      </dgm:t>
    </dgm:pt>
    <dgm:pt modelId="{8BC443B8-4E66-ED46-9CD4-6B3C5F7057F9}">
      <dgm:prSet phldrT="[Text]"/>
      <dgm:spPr/>
      <dgm:t>
        <a:bodyPr/>
        <a:lstStyle/>
        <a:p>
          <a:r>
            <a:rPr lang="en-US" dirty="0" smtClean="0"/>
            <a:t>Insider Threat Analysis</a:t>
          </a:r>
          <a:endParaRPr lang="en-US" dirty="0"/>
        </a:p>
      </dgm:t>
    </dgm:pt>
    <dgm:pt modelId="{B828B864-A9F1-0247-B077-84C85EF758A4}" type="parTrans" cxnId="{CAF888F2-E946-CA4C-A100-4DB9F4658017}">
      <dgm:prSet/>
      <dgm:spPr/>
      <dgm:t>
        <a:bodyPr/>
        <a:lstStyle/>
        <a:p>
          <a:endParaRPr lang="en-US"/>
        </a:p>
      </dgm:t>
    </dgm:pt>
    <dgm:pt modelId="{3CCD423B-9ED1-084F-B0AE-90A553E00B4A}" type="sibTrans" cxnId="{CAF888F2-E946-CA4C-A100-4DB9F4658017}">
      <dgm:prSet/>
      <dgm:spPr/>
      <dgm:t>
        <a:bodyPr/>
        <a:lstStyle/>
        <a:p>
          <a:endParaRPr lang="en-US"/>
        </a:p>
      </dgm:t>
    </dgm:pt>
    <dgm:pt modelId="{D2542855-6065-5B4F-BFF2-008B8C0ECFC4}">
      <dgm:prSet phldrT="[Text]"/>
      <dgm:spPr/>
      <dgm:t>
        <a:bodyPr/>
        <a:lstStyle/>
        <a:p>
          <a:r>
            <a:rPr lang="en-US" dirty="0" smtClean="0"/>
            <a:t>Physical Security</a:t>
          </a:r>
          <a:endParaRPr lang="en-US" dirty="0"/>
        </a:p>
      </dgm:t>
    </dgm:pt>
    <dgm:pt modelId="{019BCCB5-1BA2-2C46-8BEA-3C456376457B}" type="parTrans" cxnId="{35000EA2-25B1-EE48-BC2F-3069935ED330}">
      <dgm:prSet/>
      <dgm:spPr/>
      <dgm:t>
        <a:bodyPr/>
        <a:lstStyle/>
        <a:p>
          <a:endParaRPr lang="en-US"/>
        </a:p>
      </dgm:t>
    </dgm:pt>
    <dgm:pt modelId="{772355B9-C425-DC49-AE19-63D062D242BE}" type="sibTrans" cxnId="{35000EA2-25B1-EE48-BC2F-3069935ED330}">
      <dgm:prSet/>
      <dgm:spPr/>
      <dgm:t>
        <a:bodyPr/>
        <a:lstStyle/>
        <a:p>
          <a:endParaRPr lang="en-US"/>
        </a:p>
      </dgm:t>
    </dgm:pt>
    <dgm:pt modelId="{EC1EE25B-1055-3A48-BDE4-DCC049A7404B}">
      <dgm:prSet phldrT="[Text]"/>
      <dgm:spPr/>
      <dgm:t>
        <a:bodyPr/>
        <a:lstStyle/>
        <a:p>
          <a:r>
            <a:rPr lang="en-US" dirty="0" smtClean="0"/>
            <a:t>Human Resources</a:t>
          </a:r>
          <a:endParaRPr lang="en-US" dirty="0"/>
        </a:p>
      </dgm:t>
    </dgm:pt>
    <dgm:pt modelId="{55221409-0439-C941-B9F9-50160B58C74D}" type="parTrans" cxnId="{70F1AD74-F9C0-1A41-BA71-D4FB3CC3E140}">
      <dgm:prSet/>
      <dgm:spPr/>
      <dgm:t>
        <a:bodyPr/>
        <a:lstStyle/>
        <a:p>
          <a:endParaRPr lang="en-US"/>
        </a:p>
      </dgm:t>
    </dgm:pt>
    <dgm:pt modelId="{E247ADC1-4DA1-ED4E-876C-DC4EC3FC59C7}" type="sibTrans" cxnId="{70F1AD74-F9C0-1A41-BA71-D4FB3CC3E140}">
      <dgm:prSet/>
      <dgm:spPr/>
      <dgm:t>
        <a:bodyPr/>
        <a:lstStyle/>
        <a:p>
          <a:endParaRPr lang="en-US"/>
        </a:p>
      </dgm:t>
    </dgm:pt>
    <dgm:pt modelId="{00464DA6-1F11-4547-AA23-2B13639DF459}">
      <dgm:prSet phldrT="[Text]"/>
      <dgm:spPr/>
      <dgm:t>
        <a:bodyPr/>
        <a:lstStyle/>
        <a:p>
          <a:r>
            <a:rPr lang="en-US" dirty="0" smtClean="0"/>
            <a:t>Information Technology</a:t>
          </a:r>
          <a:endParaRPr lang="en-US" dirty="0"/>
        </a:p>
      </dgm:t>
    </dgm:pt>
    <dgm:pt modelId="{A98303FC-B0E1-E440-B834-830737EAAE51}" type="parTrans" cxnId="{2FA0415F-6217-DA43-8910-0B5217CA797C}">
      <dgm:prSet/>
      <dgm:spPr/>
      <dgm:t>
        <a:bodyPr/>
        <a:lstStyle/>
        <a:p>
          <a:endParaRPr lang="en-US"/>
        </a:p>
      </dgm:t>
    </dgm:pt>
    <dgm:pt modelId="{7C85B457-787B-7B4D-8516-F081B948F3C4}" type="sibTrans" cxnId="{2FA0415F-6217-DA43-8910-0B5217CA797C}">
      <dgm:prSet/>
      <dgm:spPr/>
      <dgm:t>
        <a:bodyPr/>
        <a:lstStyle/>
        <a:p>
          <a:endParaRPr lang="en-US"/>
        </a:p>
      </dgm:t>
    </dgm:pt>
    <dgm:pt modelId="{0946CB21-2312-B343-AD93-0D7456B95635}">
      <dgm:prSet/>
      <dgm:spPr/>
      <dgm:t>
        <a:bodyPr/>
        <a:lstStyle/>
        <a:p>
          <a:r>
            <a:rPr lang="en-US" dirty="0" smtClean="0"/>
            <a:t>Legal/Law Enforcement</a:t>
          </a:r>
          <a:endParaRPr lang="en-US" dirty="0"/>
        </a:p>
      </dgm:t>
    </dgm:pt>
    <dgm:pt modelId="{ABCC0E27-FA78-E742-BA93-2201C10B7CBC}" type="parTrans" cxnId="{FD755CBA-3E55-3B48-974D-960832A993BC}">
      <dgm:prSet/>
      <dgm:spPr/>
      <dgm:t>
        <a:bodyPr/>
        <a:lstStyle/>
        <a:p>
          <a:endParaRPr lang="en-US"/>
        </a:p>
      </dgm:t>
    </dgm:pt>
    <dgm:pt modelId="{BCB965FD-A8D5-374B-BDC3-B5450E354FB5}" type="sibTrans" cxnId="{FD755CBA-3E55-3B48-974D-960832A993BC}">
      <dgm:prSet/>
      <dgm:spPr/>
      <dgm:t>
        <a:bodyPr/>
        <a:lstStyle/>
        <a:p>
          <a:endParaRPr lang="en-US"/>
        </a:p>
      </dgm:t>
    </dgm:pt>
    <dgm:pt modelId="{04C9A123-2372-7940-8D1A-9621F85CEFD6}">
      <dgm:prSet/>
      <dgm:spPr>
        <a:solidFill>
          <a:schemeClr val="accent3">
            <a:hueOff val="0"/>
            <a:satOff val="0"/>
            <a:lumOff val="0"/>
          </a:schemeClr>
        </a:solidFill>
      </dgm:spPr>
      <dgm:t>
        <a:bodyPr/>
        <a:lstStyle/>
        <a:p>
          <a:r>
            <a:rPr lang="en-US" dirty="0" smtClean="0"/>
            <a:t>Counterintelligence</a:t>
          </a:r>
          <a:endParaRPr lang="en-US" dirty="0"/>
        </a:p>
      </dgm:t>
    </dgm:pt>
    <dgm:pt modelId="{6BF22538-C56A-1C4E-8B97-ACCE0234E16D}" type="parTrans" cxnId="{4A23DB81-B002-3344-A4D0-41BCEEE8F939}">
      <dgm:prSet/>
      <dgm:spPr/>
      <dgm:t>
        <a:bodyPr/>
        <a:lstStyle/>
        <a:p>
          <a:endParaRPr lang="en-US"/>
        </a:p>
      </dgm:t>
    </dgm:pt>
    <dgm:pt modelId="{7A09926E-4FC1-3248-A057-A50E34827187}" type="sibTrans" cxnId="{4A23DB81-B002-3344-A4D0-41BCEEE8F939}">
      <dgm:prSet/>
      <dgm:spPr/>
      <dgm:t>
        <a:bodyPr/>
        <a:lstStyle/>
        <a:p>
          <a:endParaRPr lang="en-US"/>
        </a:p>
      </dgm:t>
    </dgm:pt>
    <dgm:pt modelId="{3D78A4E6-FBB9-EF44-BB87-7D969D252922}" type="pres">
      <dgm:prSet presAssocID="{D1D1DEA9-188F-7641-BEE6-3A91C8607C10}" presName="Name0" presStyleCnt="0">
        <dgm:presLayoutVars>
          <dgm:chMax val="1"/>
          <dgm:chPref val="1"/>
          <dgm:dir/>
          <dgm:animOne val="branch"/>
          <dgm:animLvl val="lvl"/>
        </dgm:presLayoutVars>
      </dgm:prSet>
      <dgm:spPr/>
      <dgm:t>
        <a:bodyPr/>
        <a:lstStyle/>
        <a:p>
          <a:endParaRPr lang="en-US"/>
        </a:p>
      </dgm:t>
    </dgm:pt>
    <dgm:pt modelId="{44D85811-C43B-EF41-8E31-B6A1B222F3D5}" type="pres">
      <dgm:prSet presAssocID="{8BC443B8-4E66-ED46-9CD4-6B3C5F7057F9}" presName="singleCycle" presStyleCnt="0"/>
      <dgm:spPr/>
    </dgm:pt>
    <dgm:pt modelId="{2F075ABF-1742-954F-B721-F20858C81FB7}" type="pres">
      <dgm:prSet presAssocID="{8BC443B8-4E66-ED46-9CD4-6B3C5F7057F9}" presName="singleCenter" presStyleLbl="node1" presStyleIdx="0" presStyleCnt="6" custScaleX="160194" custScaleY="121463" custLinFactNeighborY="-3211">
        <dgm:presLayoutVars>
          <dgm:chMax val="7"/>
          <dgm:chPref val="7"/>
        </dgm:presLayoutVars>
      </dgm:prSet>
      <dgm:spPr/>
      <dgm:t>
        <a:bodyPr/>
        <a:lstStyle/>
        <a:p>
          <a:endParaRPr lang="en-US"/>
        </a:p>
      </dgm:t>
    </dgm:pt>
    <dgm:pt modelId="{36BE9199-005E-7047-981E-9C2533E59866}" type="pres">
      <dgm:prSet presAssocID="{019BCCB5-1BA2-2C46-8BEA-3C456376457B}" presName="Name56" presStyleLbl="parChTrans1D2" presStyleIdx="0" presStyleCnt="5"/>
      <dgm:spPr/>
      <dgm:t>
        <a:bodyPr/>
        <a:lstStyle/>
        <a:p>
          <a:endParaRPr lang="en-US"/>
        </a:p>
      </dgm:t>
    </dgm:pt>
    <dgm:pt modelId="{A364F07C-BC7A-784F-8BA7-88B2D865B670}" type="pres">
      <dgm:prSet presAssocID="{D2542855-6065-5B4F-BFF2-008B8C0ECFC4}" presName="text0" presStyleLbl="node1" presStyleIdx="1" presStyleCnt="6" custScaleX="326378" custScaleY="107860">
        <dgm:presLayoutVars>
          <dgm:bulletEnabled val="1"/>
        </dgm:presLayoutVars>
      </dgm:prSet>
      <dgm:spPr/>
      <dgm:t>
        <a:bodyPr/>
        <a:lstStyle/>
        <a:p>
          <a:endParaRPr lang="en-US"/>
        </a:p>
      </dgm:t>
    </dgm:pt>
    <dgm:pt modelId="{14182374-6924-6B49-B635-D84A4596040C}" type="pres">
      <dgm:prSet presAssocID="{55221409-0439-C941-B9F9-50160B58C74D}" presName="Name56" presStyleLbl="parChTrans1D2" presStyleIdx="1" presStyleCnt="5"/>
      <dgm:spPr/>
      <dgm:t>
        <a:bodyPr/>
        <a:lstStyle/>
        <a:p>
          <a:endParaRPr lang="en-US"/>
        </a:p>
      </dgm:t>
    </dgm:pt>
    <dgm:pt modelId="{3B28757D-2E1D-8749-BF3A-0DC150025ECE}" type="pres">
      <dgm:prSet presAssocID="{EC1EE25B-1055-3A48-BDE4-DCC049A7404B}" presName="text0" presStyleLbl="node1" presStyleIdx="2" presStyleCnt="6" custScaleX="257588" custRadScaleRad="158096" custRadScaleInc="1496">
        <dgm:presLayoutVars>
          <dgm:bulletEnabled val="1"/>
        </dgm:presLayoutVars>
      </dgm:prSet>
      <dgm:spPr/>
      <dgm:t>
        <a:bodyPr/>
        <a:lstStyle/>
        <a:p>
          <a:endParaRPr lang="en-US"/>
        </a:p>
      </dgm:t>
    </dgm:pt>
    <dgm:pt modelId="{5ED85607-BC6A-EF49-9947-6DC575E40BB6}" type="pres">
      <dgm:prSet presAssocID="{A98303FC-B0E1-E440-B834-830737EAAE51}" presName="Name56" presStyleLbl="parChTrans1D2" presStyleIdx="2" presStyleCnt="5"/>
      <dgm:spPr/>
      <dgm:t>
        <a:bodyPr/>
        <a:lstStyle/>
        <a:p>
          <a:endParaRPr lang="en-US"/>
        </a:p>
      </dgm:t>
    </dgm:pt>
    <dgm:pt modelId="{54FE0622-2760-4742-972F-A12A411602F5}" type="pres">
      <dgm:prSet presAssocID="{00464DA6-1F11-4547-AA23-2B13639DF459}" presName="text0" presStyleLbl="node1" presStyleIdx="3" presStyleCnt="6" custScaleX="323133" custRadScaleRad="153605" custRadScaleInc="-57110">
        <dgm:presLayoutVars>
          <dgm:bulletEnabled val="1"/>
        </dgm:presLayoutVars>
      </dgm:prSet>
      <dgm:spPr/>
      <dgm:t>
        <a:bodyPr/>
        <a:lstStyle/>
        <a:p>
          <a:endParaRPr lang="en-US"/>
        </a:p>
      </dgm:t>
    </dgm:pt>
    <dgm:pt modelId="{4E28076E-2ACE-024C-8AAE-F49FFED1CC7D}" type="pres">
      <dgm:prSet presAssocID="{ABCC0E27-FA78-E742-BA93-2201C10B7CBC}" presName="Name56" presStyleLbl="parChTrans1D2" presStyleIdx="3" presStyleCnt="5"/>
      <dgm:spPr/>
      <dgm:t>
        <a:bodyPr/>
        <a:lstStyle/>
        <a:p>
          <a:endParaRPr lang="en-US"/>
        </a:p>
      </dgm:t>
    </dgm:pt>
    <dgm:pt modelId="{542EBAF9-3A31-C245-B88F-CFB8B49D9941}" type="pres">
      <dgm:prSet presAssocID="{0946CB21-2312-B343-AD93-0D7456B95635}" presName="text0" presStyleLbl="node1" presStyleIdx="4" presStyleCnt="6" custScaleX="349447" custRadScaleRad="127163" custRadScaleInc="34076">
        <dgm:presLayoutVars>
          <dgm:bulletEnabled val="1"/>
        </dgm:presLayoutVars>
      </dgm:prSet>
      <dgm:spPr/>
      <dgm:t>
        <a:bodyPr/>
        <a:lstStyle/>
        <a:p>
          <a:endParaRPr lang="en-US"/>
        </a:p>
      </dgm:t>
    </dgm:pt>
    <dgm:pt modelId="{9A57EB05-A9A2-2842-AF45-2FDBCF17FA23}" type="pres">
      <dgm:prSet presAssocID="{6BF22538-C56A-1C4E-8B97-ACCE0234E16D}" presName="Name56" presStyleLbl="parChTrans1D2" presStyleIdx="4" presStyleCnt="5"/>
      <dgm:spPr/>
      <dgm:t>
        <a:bodyPr/>
        <a:lstStyle/>
        <a:p>
          <a:endParaRPr lang="en-US"/>
        </a:p>
      </dgm:t>
    </dgm:pt>
    <dgm:pt modelId="{BA7759DF-7954-544B-825A-6642877D6EA7}" type="pres">
      <dgm:prSet presAssocID="{04C9A123-2372-7940-8D1A-9621F85CEFD6}" presName="text0" presStyleLbl="node1" presStyleIdx="5" presStyleCnt="6" custScaleX="350280" custRadScaleRad="176816" custRadScaleInc="-18853">
        <dgm:presLayoutVars>
          <dgm:bulletEnabled val="1"/>
        </dgm:presLayoutVars>
      </dgm:prSet>
      <dgm:spPr/>
      <dgm:t>
        <a:bodyPr/>
        <a:lstStyle/>
        <a:p>
          <a:endParaRPr lang="en-US"/>
        </a:p>
      </dgm:t>
    </dgm:pt>
  </dgm:ptLst>
  <dgm:cxnLst>
    <dgm:cxn modelId="{5810D827-62B8-4A4B-9097-249A00E3E346}" type="presOf" srcId="{019BCCB5-1BA2-2C46-8BEA-3C456376457B}" destId="{36BE9199-005E-7047-981E-9C2533E59866}" srcOrd="0" destOrd="0" presId="urn:microsoft.com/office/officeart/2008/layout/RadialCluster"/>
    <dgm:cxn modelId="{35000EA2-25B1-EE48-BC2F-3069935ED330}" srcId="{8BC443B8-4E66-ED46-9CD4-6B3C5F7057F9}" destId="{D2542855-6065-5B4F-BFF2-008B8C0ECFC4}" srcOrd="0" destOrd="0" parTransId="{019BCCB5-1BA2-2C46-8BEA-3C456376457B}" sibTransId="{772355B9-C425-DC49-AE19-63D062D242BE}"/>
    <dgm:cxn modelId="{FD755CBA-3E55-3B48-974D-960832A993BC}" srcId="{8BC443B8-4E66-ED46-9CD4-6B3C5F7057F9}" destId="{0946CB21-2312-B343-AD93-0D7456B95635}" srcOrd="3" destOrd="0" parTransId="{ABCC0E27-FA78-E742-BA93-2201C10B7CBC}" sibTransId="{BCB965FD-A8D5-374B-BDC3-B5450E354FB5}"/>
    <dgm:cxn modelId="{EC8EFCFE-91BC-8C4C-A2AF-6DA720EF812C}" type="presOf" srcId="{EC1EE25B-1055-3A48-BDE4-DCC049A7404B}" destId="{3B28757D-2E1D-8749-BF3A-0DC150025ECE}" srcOrd="0" destOrd="0" presId="urn:microsoft.com/office/officeart/2008/layout/RadialCluster"/>
    <dgm:cxn modelId="{6CBC8DD0-7D1D-F84B-A936-44EBFB120019}" type="presOf" srcId="{55221409-0439-C941-B9F9-50160B58C74D}" destId="{14182374-6924-6B49-B635-D84A4596040C}" srcOrd="0" destOrd="0" presId="urn:microsoft.com/office/officeart/2008/layout/RadialCluster"/>
    <dgm:cxn modelId="{E247CE16-05E7-4245-B0DE-88E811E821C4}" type="presOf" srcId="{00464DA6-1F11-4547-AA23-2B13639DF459}" destId="{54FE0622-2760-4742-972F-A12A411602F5}" srcOrd="0" destOrd="0" presId="urn:microsoft.com/office/officeart/2008/layout/RadialCluster"/>
    <dgm:cxn modelId="{9C845025-FB8F-6A44-9A2D-858A0FE1F2D0}" type="presOf" srcId="{8BC443B8-4E66-ED46-9CD4-6B3C5F7057F9}" destId="{2F075ABF-1742-954F-B721-F20858C81FB7}" srcOrd="0" destOrd="0" presId="urn:microsoft.com/office/officeart/2008/layout/RadialCluster"/>
    <dgm:cxn modelId="{A3F43BD7-0A15-E64F-8B99-D91C9C6588FA}" type="presOf" srcId="{04C9A123-2372-7940-8D1A-9621F85CEFD6}" destId="{BA7759DF-7954-544B-825A-6642877D6EA7}" srcOrd="0" destOrd="0" presId="urn:microsoft.com/office/officeart/2008/layout/RadialCluster"/>
    <dgm:cxn modelId="{D12BE5D1-A40D-F948-B4A8-479E55DFCEF7}" type="presOf" srcId="{6BF22538-C56A-1C4E-8B97-ACCE0234E16D}" destId="{9A57EB05-A9A2-2842-AF45-2FDBCF17FA23}" srcOrd="0" destOrd="0" presId="urn:microsoft.com/office/officeart/2008/layout/RadialCluster"/>
    <dgm:cxn modelId="{B32E8363-A9D9-A34E-806C-EB0B75F0B87C}" type="presOf" srcId="{D1D1DEA9-188F-7641-BEE6-3A91C8607C10}" destId="{3D78A4E6-FBB9-EF44-BB87-7D969D252922}" srcOrd="0" destOrd="0" presId="urn:microsoft.com/office/officeart/2008/layout/RadialCluster"/>
    <dgm:cxn modelId="{70F1AD74-F9C0-1A41-BA71-D4FB3CC3E140}" srcId="{8BC443B8-4E66-ED46-9CD4-6B3C5F7057F9}" destId="{EC1EE25B-1055-3A48-BDE4-DCC049A7404B}" srcOrd="1" destOrd="0" parTransId="{55221409-0439-C941-B9F9-50160B58C74D}" sibTransId="{E247ADC1-4DA1-ED4E-876C-DC4EC3FC59C7}"/>
    <dgm:cxn modelId="{FCBC081E-B3FE-6C4D-8B76-9421366FA3AF}" type="presOf" srcId="{A98303FC-B0E1-E440-B834-830737EAAE51}" destId="{5ED85607-BC6A-EF49-9947-6DC575E40BB6}" srcOrd="0" destOrd="0" presId="urn:microsoft.com/office/officeart/2008/layout/RadialCluster"/>
    <dgm:cxn modelId="{D72972F0-62E8-4041-AA02-E22B8B2ABD32}" type="presOf" srcId="{D2542855-6065-5B4F-BFF2-008B8C0ECFC4}" destId="{A364F07C-BC7A-784F-8BA7-88B2D865B670}" srcOrd="0" destOrd="0" presId="urn:microsoft.com/office/officeart/2008/layout/RadialCluster"/>
    <dgm:cxn modelId="{4E14B419-648F-3A4C-B01A-4A90D07BC869}" type="presOf" srcId="{ABCC0E27-FA78-E742-BA93-2201C10B7CBC}" destId="{4E28076E-2ACE-024C-8AAE-F49FFED1CC7D}" srcOrd="0" destOrd="0" presId="urn:microsoft.com/office/officeart/2008/layout/RadialCluster"/>
    <dgm:cxn modelId="{2FA0415F-6217-DA43-8910-0B5217CA797C}" srcId="{8BC443B8-4E66-ED46-9CD4-6B3C5F7057F9}" destId="{00464DA6-1F11-4547-AA23-2B13639DF459}" srcOrd="2" destOrd="0" parTransId="{A98303FC-B0E1-E440-B834-830737EAAE51}" sibTransId="{7C85B457-787B-7B4D-8516-F081B948F3C4}"/>
    <dgm:cxn modelId="{CAF888F2-E946-CA4C-A100-4DB9F4658017}" srcId="{D1D1DEA9-188F-7641-BEE6-3A91C8607C10}" destId="{8BC443B8-4E66-ED46-9CD4-6B3C5F7057F9}" srcOrd="0" destOrd="0" parTransId="{B828B864-A9F1-0247-B077-84C85EF758A4}" sibTransId="{3CCD423B-9ED1-084F-B0AE-90A553E00B4A}"/>
    <dgm:cxn modelId="{4A23DB81-B002-3344-A4D0-41BCEEE8F939}" srcId="{8BC443B8-4E66-ED46-9CD4-6B3C5F7057F9}" destId="{04C9A123-2372-7940-8D1A-9621F85CEFD6}" srcOrd="4" destOrd="0" parTransId="{6BF22538-C56A-1C4E-8B97-ACCE0234E16D}" sibTransId="{7A09926E-4FC1-3248-A057-A50E34827187}"/>
    <dgm:cxn modelId="{68357567-3697-7541-9404-AB6492E50684}" type="presOf" srcId="{0946CB21-2312-B343-AD93-0D7456B95635}" destId="{542EBAF9-3A31-C245-B88F-CFB8B49D9941}" srcOrd="0" destOrd="0" presId="urn:microsoft.com/office/officeart/2008/layout/RadialCluster"/>
    <dgm:cxn modelId="{7478E1DD-BC82-0B48-AB78-AB674AFBFDFA}" type="presParOf" srcId="{3D78A4E6-FBB9-EF44-BB87-7D969D252922}" destId="{44D85811-C43B-EF41-8E31-B6A1B222F3D5}" srcOrd="0" destOrd="0" presId="urn:microsoft.com/office/officeart/2008/layout/RadialCluster"/>
    <dgm:cxn modelId="{532AA39E-4A57-4943-BE74-D814914B508A}" type="presParOf" srcId="{44D85811-C43B-EF41-8E31-B6A1B222F3D5}" destId="{2F075ABF-1742-954F-B721-F20858C81FB7}" srcOrd="0" destOrd="0" presId="urn:microsoft.com/office/officeart/2008/layout/RadialCluster"/>
    <dgm:cxn modelId="{499DE675-0A71-EE4C-8D6F-6293FF60AA64}" type="presParOf" srcId="{44D85811-C43B-EF41-8E31-B6A1B222F3D5}" destId="{36BE9199-005E-7047-981E-9C2533E59866}" srcOrd="1" destOrd="0" presId="urn:microsoft.com/office/officeart/2008/layout/RadialCluster"/>
    <dgm:cxn modelId="{03C75A22-58F0-3349-B37E-69ED937B81D4}" type="presParOf" srcId="{44D85811-C43B-EF41-8E31-B6A1B222F3D5}" destId="{A364F07C-BC7A-784F-8BA7-88B2D865B670}" srcOrd="2" destOrd="0" presId="urn:microsoft.com/office/officeart/2008/layout/RadialCluster"/>
    <dgm:cxn modelId="{F25F492E-AB52-3148-BF53-CECFCB3F922D}" type="presParOf" srcId="{44D85811-C43B-EF41-8E31-B6A1B222F3D5}" destId="{14182374-6924-6B49-B635-D84A4596040C}" srcOrd="3" destOrd="0" presId="urn:microsoft.com/office/officeart/2008/layout/RadialCluster"/>
    <dgm:cxn modelId="{21A39A70-B40A-3740-B95B-0021B7559FFC}" type="presParOf" srcId="{44D85811-C43B-EF41-8E31-B6A1B222F3D5}" destId="{3B28757D-2E1D-8749-BF3A-0DC150025ECE}" srcOrd="4" destOrd="0" presId="urn:microsoft.com/office/officeart/2008/layout/RadialCluster"/>
    <dgm:cxn modelId="{BD740F30-8996-0B42-8898-4D3D787855B4}" type="presParOf" srcId="{44D85811-C43B-EF41-8E31-B6A1B222F3D5}" destId="{5ED85607-BC6A-EF49-9947-6DC575E40BB6}" srcOrd="5" destOrd="0" presId="urn:microsoft.com/office/officeart/2008/layout/RadialCluster"/>
    <dgm:cxn modelId="{CF3B5170-5548-3A44-901F-60C09C579871}" type="presParOf" srcId="{44D85811-C43B-EF41-8E31-B6A1B222F3D5}" destId="{54FE0622-2760-4742-972F-A12A411602F5}" srcOrd="6" destOrd="0" presId="urn:microsoft.com/office/officeart/2008/layout/RadialCluster"/>
    <dgm:cxn modelId="{B7C5DDCB-8853-8B4B-8A7D-C0FECC2F37F0}" type="presParOf" srcId="{44D85811-C43B-EF41-8E31-B6A1B222F3D5}" destId="{4E28076E-2ACE-024C-8AAE-F49FFED1CC7D}" srcOrd="7" destOrd="0" presId="urn:microsoft.com/office/officeart/2008/layout/RadialCluster"/>
    <dgm:cxn modelId="{0BAE811E-D38F-314C-8DBE-7C4EAB70B61E}" type="presParOf" srcId="{44D85811-C43B-EF41-8E31-B6A1B222F3D5}" destId="{542EBAF9-3A31-C245-B88F-CFB8B49D9941}" srcOrd="8" destOrd="0" presId="urn:microsoft.com/office/officeart/2008/layout/RadialCluster"/>
    <dgm:cxn modelId="{719C04FB-2E9D-7745-840D-4FAF339300F7}" type="presParOf" srcId="{44D85811-C43B-EF41-8E31-B6A1B222F3D5}" destId="{9A57EB05-A9A2-2842-AF45-2FDBCF17FA23}" srcOrd="9" destOrd="0" presId="urn:microsoft.com/office/officeart/2008/layout/RadialCluster"/>
    <dgm:cxn modelId="{537330CA-C3B4-084A-9582-F219F022EC44}" type="presParOf" srcId="{44D85811-C43B-EF41-8E31-B6A1B222F3D5}" destId="{BA7759DF-7954-544B-825A-6642877D6EA7}" srcOrd="10" destOrd="0" presId="urn:microsoft.com/office/officeart/2008/layout/RadialCluster"/>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070C14-194F-E24D-9AB8-4E78A789E23A}">
      <dsp:nvSpPr>
        <dsp:cNvPr id="0" name=""/>
        <dsp:cNvSpPr/>
      </dsp:nvSpPr>
      <dsp:spPr>
        <a:xfrm>
          <a:off x="3556000" y="904574"/>
          <a:ext cx="2946592" cy="1052073"/>
        </a:xfrm>
        <a:custGeom>
          <a:avLst/>
          <a:gdLst/>
          <a:ahLst/>
          <a:cxnLst/>
          <a:rect l="0" t="0" r="0" b="0"/>
          <a:pathLst>
            <a:path>
              <a:moveTo>
                <a:pt x="0" y="0"/>
              </a:moveTo>
              <a:lnTo>
                <a:pt x="0" y="924225"/>
              </a:lnTo>
              <a:lnTo>
                <a:pt x="2946592" y="924225"/>
              </a:lnTo>
              <a:lnTo>
                <a:pt x="2946592" y="1052073"/>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40F0C6A-A410-8141-BF82-7DEBF44C3A33}">
      <dsp:nvSpPr>
        <dsp:cNvPr id="0" name=""/>
        <dsp:cNvSpPr/>
      </dsp:nvSpPr>
      <dsp:spPr>
        <a:xfrm>
          <a:off x="3556000" y="904574"/>
          <a:ext cx="1473296" cy="1052073"/>
        </a:xfrm>
        <a:custGeom>
          <a:avLst/>
          <a:gdLst/>
          <a:ahLst/>
          <a:cxnLst/>
          <a:rect l="0" t="0" r="0" b="0"/>
          <a:pathLst>
            <a:path>
              <a:moveTo>
                <a:pt x="0" y="0"/>
              </a:moveTo>
              <a:lnTo>
                <a:pt x="0" y="924225"/>
              </a:lnTo>
              <a:lnTo>
                <a:pt x="1473296" y="924225"/>
              </a:lnTo>
              <a:lnTo>
                <a:pt x="1473296" y="1052073"/>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EF6E6D2-F9F7-C241-8E0B-24CF4A1316BC}">
      <dsp:nvSpPr>
        <dsp:cNvPr id="0" name=""/>
        <dsp:cNvSpPr/>
      </dsp:nvSpPr>
      <dsp:spPr>
        <a:xfrm>
          <a:off x="3510279" y="904574"/>
          <a:ext cx="91440" cy="1052073"/>
        </a:xfrm>
        <a:custGeom>
          <a:avLst/>
          <a:gdLst/>
          <a:ahLst/>
          <a:cxnLst/>
          <a:rect l="0" t="0" r="0" b="0"/>
          <a:pathLst>
            <a:path>
              <a:moveTo>
                <a:pt x="45720" y="0"/>
              </a:moveTo>
              <a:lnTo>
                <a:pt x="45720" y="1052073"/>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A29F15D-7F9E-2947-9F3E-5B7CCA28CA94}">
      <dsp:nvSpPr>
        <dsp:cNvPr id="0" name=""/>
        <dsp:cNvSpPr/>
      </dsp:nvSpPr>
      <dsp:spPr>
        <a:xfrm>
          <a:off x="2082703" y="904574"/>
          <a:ext cx="1473296" cy="1052073"/>
        </a:xfrm>
        <a:custGeom>
          <a:avLst/>
          <a:gdLst/>
          <a:ahLst/>
          <a:cxnLst/>
          <a:rect l="0" t="0" r="0" b="0"/>
          <a:pathLst>
            <a:path>
              <a:moveTo>
                <a:pt x="1473296" y="0"/>
              </a:moveTo>
              <a:lnTo>
                <a:pt x="1473296" y="924225"/>
              </a:lnTo>
              <a:lnTo>
                <a:pt x="0" y="924225"/>
              </a:lnTo>
              <a:lnTo>
                <a:pt x="0" y="1052073"/>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6F2BDC2-BEDA-3849-A35C-1D0B792A606C}">
      <dsp:nvSpPr>
        <dsp:cNvPr id="0" name=""/>
        <dsp:cNvSpPr/>
      </dsp:nvSpPr>
      <dsp:spPr>
        <a:xfrm>
          <a:off x="609407" y="904574"/>
          <a:ext cx="2946592" cy="1052073"/>
        </a:xfrm>
        <a:custGeom>
          <a:avLst/>
          <a:gdLst/>
          <a:ahLst/>
          <a:cxnLst/>
          <a:rect l="0" t="0" r="0" b="0"/>
          <a:pathLst>
            <a:path>
              <a:moveTo>
                <a:pt x="2946592" y="0"/>
              </a:moveTo>
              <a:lnTo>
                <a:pt x="2946592" y="924225"/>
              </a:lnTo>
              <a:lnTo>
                <a:pt x="0" y="924225"/>
              </a:lnTo>
              <a:lnTo>
                <a:pt x="0" y="1052073"/>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F10BC29-24D7-2645-A465-B624024385BA}">
      <dsp:nvSpPr>
        <dsp:cNvPr id="0" name=""/>
        <dsp:cNvSpPr/>
      </dsp:nvSpPr>
      <dsp:spPr>
        <a:xfrm>
          <a:off x="2947199" y="295774"/>
          <a:ext cx="1217600" cy="608800"/>
        </a:xfrm>
        <a:prstGeom prst="rect">
          <a:avLst/>
        </a:prstGeom>
        <a:solidFill>
          <a:srgbClr val="7F8FA9"/>
        </a:solidFill>
        <a:ln>
          <a:noFill/>
        </a:ln>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Insider Threat</a:t>
          </a:r>
        </a:p>
        <a:p>
          <a:pPr lvl="0" algn="ctr" defTabSz="444500">
            <a:lnSpc>
              <a:spcPct val="90000"/>
            </a:lnSpc>
            <a:spcBef>
              <a:spcPct val="0"/>
            </a:spcBef>
            <a:spcAft>
              <a:spcPct val="35000"/>
            </a:spcAft>
          </a:pPr>
          <a:r>
            <a:rPr lang="en-US" sz="1000" kern="1200" dirty="0" smtClean="0"/>
            <a:t>Senior Official</a:t>
          </a:r>
          <a:endParaRPr lang="en-US" sz="1000" kern="1200" dirty="0"/>
        </a:p>
      </dsp:txBody>
      <dsp:txXfrm>
        <a:off x="2947199" y="295774"/>
        <a:ext cx="1217600" cy="608800"/>
      </dsp:txXfrm>
    </dsp:sp>
    <dsp:sp modelId="{F24522E2-B166-C947-BA6C-6990182DF636}">
      <dsp:nvSpPr>
        <dsp:cNvPr id="0" name=""/>
        <dsp:cNvSpPr/>
      </dsp:nvSpPr>
      <dsp:spPr>
        <a:xfrm>
          <a:off x="607" y="1956647"/>
          <a:ext cx="1217600" cy="608800"/>
        </a:xfrm>
        <a:prstGeom prst="rect">
          <a:avLst/>
        </a:prstGeom>
        <a:solidFill>
          <a:srgbClr val="7F8FA9"/>
        </a:solidFill>
        <a:ln>
          <a:noFill/>
        </a:ln>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Human Resources</a:t>
          </a:r>
          <a:endParaRPr lang="en-US" sz="1000" kern="1200" dirty="0"/>
        </a:p>
      </dsp:txBody>
      <dsp:txXfrm>
        <a:off x="607" y="1956647"/>
        <a:ext cx="1217600" cy="608800"/>
      </dsp:txXfrm>
    </dsp:sp>
    <dsp:sp modelId="{F756CA79-2F3F-A34F-8FB2-667F913CDD45}">
      <dsp:nvSpPr>
        <dsp:cNvPr id="0" name=""/>
        <dsp:cNvSpPr/>
      </dsp:nvSpPr>
      <dsp:spPr>
        <a:xfrm>
          <a:off x="1473903" y="1956647"/>
          <a:ext cx="1217600" cy="608800"/>
        </a:xfrm>
        <a:prstGeom prst="rect">
          <a:avLst/>
        </a:prstGeom>
        <a:solidFill>
          <a:srgbClr val="7F8FA9"/>
        </a:solidFill>
        <a:ln>
          <a:noFill/>
        </a:ln>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Personnel Security</a:t>
          </a:r>
          <a:endParaRPr lang="en-US" sz="1000" kern="1200" dirty="0"/>
        </a:p>
      </dsp:txBody>
      <dsp:txXfrm>
        <a:off x="1473903" y="1956647"/>
        <a:ext cx="1217600" cy="608800"/>
      </dsp:txXfrm>
    </dsp:sp>
    <dsp:sp modelId="{6455BB47-EF81-2741-AC36-E6425C0EC04B}">
      <dsp:nvSpPr>
        <dsp:cNvPr id="0" name=""/>
        <dsp:cNvSpPr/>
      </dsp:nvSpPr>
      <dsp:spPr>
        <a:xfrm>
          <a:off x="2947199" y="1956647"/>
          <a:ext cx="1217600" cy="608800"/>
        </a:xfrm>
        <a:prstGeom prst="rect">
          <a:avLst/>
        </a:prstGeom>
        <a:solidFill>
          <a:srgbClr val="7F8FA9"/>
        </a:solidFill>
        <a:ln>
          <a:noFill/>
        </a:ln>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Physical Security</a:t>
          </a:r>
          <a:endParaRPr lang="en-US" sz="1000" kern="1200" dirty="0"/>
        </a:p>
      </dsp:txBody>
      <dsp:txXfrm>
        <a:off x="2947199" y="1956647"/>
        <a:ext cx="1217600" cy="608800"/>
      </dsp:txXfrm>
    </dsp:sp>
    <dsp:sp modelId="{56F3AF52-6B77-D549-AB1A-4C7FDD3151BB}">
      <dsp:nvSpPr>
        <dsp:cNvPr id="0" name=""/>
        <dsp:cNvSpPr/>
      </dsp:nvSpPr>
      <dsp:spPr>
        <a:xfrm>
          <a:off x="4420496" y="1956647"/>
          <a:ext cx="1217600" cy="608800"/>
        </a:xfrm>
        <a:prstGeom prst="rect">
          <a:avLst/>
        </a:prstGeom>
        <a:solidFill>
          <a:srgbClr val="7F8FA9"/>
        </a:solidFill>
        <a:ln>
          <a:noFill/>
        </a:ln>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Network Monitoring</a:t>
          </a:r>
          <a:endParaRPr lang="en-US" sz="1000" kern="1200" dirty="0"/>
        </a:p>
      </dsp:txBody>
      <dsp:txXfrm>
        <a:off x="4420496" y="1956647"/>
        <a:ext cx="1217600" cy="608800"/>
      </dsp:txXfrm>
    </dsp:sp>
    <dsp:sp modelId="{6072A0EA-CB3B-F94A-A3C7-0ABCE4A19A64}">
      <dsp:nvSpPr>
        <dsp:cNvPr id="0" name=""/>
        <dsp:cNvSpPr/>
      </dsp:nvSpPr>
      <dsp:spPr>
        <a:xfrm>
          <a:off x="5893792" y="1956647"/>
          <a:ext cx="1217600" cy="608800"/>
        </a:xfrm>
        <a:prstGeom prst="rect">
          <a:avLst/>
        </a:prstGeom>
        <a:solidFill>
          <a:srgbClr val="7F8FA9"/>
        </a:solidFill>
        <a:ln>
          <a:noFill/>
        </a:ln>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Employee Reporting</a:t>
          </a:r>
          <a:endParaRPr lang="en-US" sz="1000" kern="1200" dirty="0"/>
        </a:p>
      </dsp:txBody>
      <dsp:txXfrm>
        <a:off x="5893792" y="1956647"/>
        <a:ext cx="1217600" cy="608800"/>
      </dsp:txXfrm>
    </dsp:sp>
    <dsp:sp modelId="{29B9AC31-B45D-C845-BE0A-74BA23299272}">
      <dsp:nvSpPr>
        <dsp:cNvPr id="0" name=""/>
        <dsp:cNvSpPr/>
      </dsp:nvSpPr>
      <dsp:spPr>
        <a:xfrm>
          <a:off x="5120056" y="328058"/>
          <a:ext cx="1217600" cy="608800"/>
        </a:xfrm>
        <a:prstGeom prst="rect">
          <a:avLst/>
        </a:prstGeom>
        <a:solidFill>
          <a:srgbClr val="7F8FA9"/>
        </a:solidFill>
        <a:ln>
          <a:noFill/>
        </a:ln>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Disciplinary Action</a:t>
          </a:r>
          <a:endParaRPr lang="en-US" sz="1000" kern="1200" dirty="0"/>
        </a:p>
      </dsp:txBody>
      <dsp:txXfrm>
        <a:off x="5120056" y="328058"/>
        <a:ext cx="1217600" cy="608800"/>
      </dsp:txXfrm>
    </dsp:sp>
    <dsp:sp modelId="{69CF78B9-64D3-7C4A-9A71-64F9E58AA29F}">
      <dsp:nvSpPr>
        <dsp:cNvPr id="0" name=""/>
        <dsp:cNvSpPr/>
      </dsp:nvSpPr>
      <dsp:spPr>
        <a:xfrm>
          <a:off x="706328" y="284906"/>
          <a:ext cx="1217600" cy="608800"/>
        </a:xfrm>
        <a:prstGeom prst="rect">
          <a:avLst/>
        </a:prstGeom>
        <a:solidFill>
          <a:srgbClr val="7F8FA9"/>
        </a:solidFill>
        <a:ln>
          <a:noFill/>
        </a:ln>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Counterespionage Investigation</a:t>
          </a:r>
          <a:endParaRPr lang="en-US" sz="1000" kern="1200" dirty="0"/>
        </a:p>
      </dsp:txBody>
      <dsp:txXfrm>
        <a:off x="706328" y="284906"/>
        <a:ext cx="1217600" cy="6088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075ABF-1742-954F-B721-F20858C81FB7}">
      <dsp:nvSpPr>
        <dsp:cNvPr id="0" name=""/>
        <dsp:cNvSpPr/>
      </dsp:nvSpPr>
      <dsp:spPr>
        <a:xfrm>
          <a:off x="3167717" y="1328298"/>
          <a:ext cx="1906185" cy="1445316"/>
        </a:xfrm>
        <a:prstGeom prst="roundRect">
          <a:avLst/>
        </a:prstGeom>
        <a:gradFill rotWithShape="0">
          <a:gsLst>
            <a:gs pos="0">
              <a:schemeClr val="accent3">
                <a:hueOff val="0"/>
                <a:satOff val="0"/>
                <a:lumOff val="0"/>
                <a:alphaOff val="0"/>
              </a:schemeClr>
            </a:gs>
            <a:gs pos="100000">
              <a:schemeClr val="accent3">
                <a:hueOff val="0"/>
                <a:satOff val="0"/>
                <a:lumOff val="0"/>
                <a:alphaOff val="0"/>
                <a:shade val="48000"/>
                <a:satMod val="180000"/>
                <a:lumMod val="94000"/>
              </a:schemeClr>
            </a:gs>
            <a:gs pos="100000">
              <a:schemeClr val="accent3">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en-US" sz="2800" kern="1200" dirty="0" smtClean="0"/>
            <a:t>Insider Threat Analysis</a:t>
          </a:r>
          <a:endParaRPr lang="en-US" sz="2800" kern="1200" dirty="0"/>
        </a:p>
      </dsp:txBody>
      <dsp:txXfrm>
        <a:off x="3238272" y="1398853"/>
        <a:ext cx="1765075" cy="1304206"/>
      </dsp:txXfrm>
    </dsp:sp>
    <dsp:sp modelId="{36BE9199-005E-7047-981E-9C2533E59866}">
      <dsp:nvSpPr>
        <dsp:cNvPr id="0" name=""/>
        <dsp:cNvSpPr/>
      </dsp:nvSpPr>
      <dsp:spPr>
        <a:xfrm rot="16200000">
          <a:off x="3917808" y="1125295"/>
          <a:ext cx="406004" cy="0"/>
        </a:xfrm>
        <a:custGeom>
          <a:avLst/>
          <a:gdLst/>
          <a:ahLst/>
          <a:cxnLst/>
          <a:rect l="0" t="0" r="0" b="0"/>
          <a:pathLst>
            <a:path>
              <a:moveTo>
                <a:pt x="0" y="0"/>
              </a:moveTo>
              <a:lnTo>
                <a:pt x="406004" y="0"/>
              </a:lnTo>
            </a:path>
          </a:pathLst>
        </a:custGeom>
        <a:noFill/>
        <a:ln w="12700" cap="flat" cmpd="sng" algn="ctr">
          <a:solidFill>
            <a:schemeClr val="accent3">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364F07C-BC7A-784F-8BA7-88B2D865B670}">
      <dsp:nvSpPr>
        <dsp:cNvPr id="0" name=""/>
        <dsp:cNvSpPr/>
      </dsp:nvSpPr>
      <dsp:spPr>
        <a:xfrm>
          <a:off x="2819788" y="62381"/>
          <a:ext cx="2602043" cy="859912"/>
        </a:xfrm>
        <a:prstGeom prst="roundRect">
          <a:avLst/>
        </a:prstGeom>
        <a:gradFill rotWithShape="0">
          <a:gsLst>
            <a:gs pos="0">
              <a:schemeClr val="accent3">
                <a:hueOff val="0"/>
                <a:satOff val="0"/>
                <a:lumOff val="0"/>
                <a:alphaOff val="0"/>
              </a:schemeClr>
            </a:gs>
            <a:gs pos="100000">
              <a:schemeClr val="accent3">
                <a:hueOff val="0"/>
                <a:satOff val="0"/>
                <a:lumOff val="0"/>
                <a:alphaOff val="0"/>
                <a:shade val="48000"/>
                <a:satMod val="180000"/>
                <a:lumMod val="94000"/>
              </a:schemeClr>
            </a:gs>
            <a:gs pos="100000">
              <a:schemeClr val="accent3">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dsp:spPr>
      <dsp:style>
        <a:lnRef idx="0">
          <a:scrgbClr r="0" g="0" b="0"/>
        </a:lnRef>
        <a:fillRef idx="3">
          <a:scrgbClr r="0" g="0" b="0"/>
        </a:fillRef>
        <a:effectRef idx="2">
          <a:scrgbClr r="0" g="0" b="0"/>
        </a:effectRef>
        <a:fontRef idx="minor">
          <a:schemeClr val="lt1"/>
        </a:fontRef>
      </dsp:style>
      <dsp:txBody>
        <a:bodyPr spcFirstLastPara="0" vert="horz" wrap="square" lIns="58420" tIns="58420" rIns="58420" bIns="58420" numCol="1" spcCol="1270" anchor="ctr" anchorCtr="0">
          <a:noAutofit/>
        </a:bodyPr>
        <a:lstStyle/>
        <a:p>
          <a:pPr lvl="0" algn="ctr" defTabSz="1022350">
            <a:lnSpc>
              <a:spcPct val="90000"/>
            </a:lnSpc>
            <a:spcBef>
              <a:spcPct val="0"/>
            </a:spcBef>
            <a:spcAft>
              <a:spcPct val="35000"/>
            </a:spcAft>
          </a:pPr>
          <a:r>
            <a:rPr lang="en-US" sz="2300" kern="1200" dirty="0" smtClean="0"/>
            <a:t>Physical Security</a:t>
          </a:r>
          <a:endParaRPr lang="en-US" sz="2300" kern="1200" dirty="0"/>
        </a:p>
      </dsp:txBody>
      <dsp:txXfrm>
        <a:off x="2861765" y="104358"/>
        <a:ext cx="2518089" cy="775958"/>
      </dsp:txXfrm>
    </dsp:sp>
    <dsp:sp modelId="{14182374-6924-6B49-B635-D84A4596040C}">
      <dsp:nvSpPr>
        <dsp:cNvPr id="0" name=""/>
        <dsp:cNvSpPr/>
      </dsp:nvSpPr>
      <dsp:spPr>
        <a:xfrm rot="20687098">
          <a:off x="5064240" y="1719395"/>
          <a:ext cx="551301" cy="0"/>
        </a:xfrm>
        <a:custGeom>
          <a:avLst/>
          <a:gdLst/>
          <a:ahLst/>
          <a:cxnLst/>
          <a:rect l="0" t="0" r="0" b="0"/>
          <a:pathLst>
            <a:path>
              <a:moveTo>
                <a:pt x="0" y="0"/>
              </a:moveTo>
              <a:lnTo>
                <a:pt x="551301" y="0"/>
              </a:lnTo>
            </a:path>
          </a:pathLst>
        </a:custGeom>
        <a:noFill/>
        <a:ln w="12700" cap="flat" cmpd="sng" algn="ctr">
          <a:solidFill>
            <a:schemeClr val="accent3">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B28757D-2E1D-8749-BF3A-0DC150025ECE}">
      <dsp:nvSpPr>
        <dsp:cNvPr id="0" name=""/>
        <dsp:cNvSpPr/>
      </dsp:nvSpPr>
      <dsp:spPr>
        <a:xfrm>
          <a:off x="5605880" y="969161"/>
          <a:ext cx="2053616" cy="797248"/>
        </a:xfrm>
        <a:prstGeom prst="roundRect">
          <a:avLst/>
        </a:prstGeom>
        <a:gradFill rotWithShape="0">
          <a:gsLst>
            <a:gs pos="0">
              <a:schemeClr val="accent3">
                <a:hueOff val="0"/>
                <a:satOff val="0"/>
                <a:lumOff val="0"/>
                <a:alphaOff val="0"/>
              </a:schemeClr>
            </a:gs>
            <a:gs pos="100000">
              <a:schemeClr val="accent3">
                <a:hueOff val="0"/>
                <a:satOff val="0"/>
                <a:lumOff val="0"/>
                <a:alphaOff val="0"/>
                <a:shade val="48000"/>
                <a:satMod val="180000"/>
                <a:lumMod val="94000"/>
              </a:schemeClr>
            </a:gs>
            <a:gs pos="100000">
              <a:schemeClr val="accent3">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933450">
            <a:lnSpc>
              <a:spcPct val="90000"/>
            </a:lnSpc>
            <a:spcBef>
              <a:spcPct val="0"/>
            </a:spcBef>
            <a:spcAft>
              <a:spcPct val="35000"/>
            </a:spcAft>
          </a:pPr>
          <a:r>
            <a:rPr lang="en-US" sz="2100" kern="1200" dirty="0" smtClean="0"/>
            <a:t>Human Resources</a:t>
          </a:r>
          <a:endParaRPr lang="en-US" sz="2100" kern="1200" dirty="0"/>
        </a:p>
      </dsp:txBody>
      <dsp:txXfrm>
        <a:off x="5644798" y="1008079"/>
        <a:ext cx="1975780" cy="719412"/>
      </dsp:txXfrm>
    </dsp:sp>
    <dsp:sp modelId="{5ED85607-BC6A-EF49-9947-6DC575E40BB6}">
      <dsp:nvSpPr>
        <dsp:cNvPr id="0" name=""/>
        <dsp:cNvSpPr/>
      </dsp:nvSpPr>
      <dsp:spPr>
        <a:xfrm rot="2123612">
          <a:off x="5003539" y="2948641"/>
          <a:ext cx="761476" cy="0"/>
        </a:xfrm>
        <a:custGeom>
          <a:avLst/>
          <a:gdLst/>
          <a:ahLst/>
          <a:cxnLst/>
          <a:rect l="0" t="0" r="0" b="0"/>
          <a:pathLst>
            <a:path>
              <a:moveTo>
                <a:pt x="0" y="0"/>
              </a:moveTo>
              <a:lnTo>
                <a:pt x="761476" y="0"/>
              </a:lnTo>
            </a:path>
          </a:pathLst>
        </a:custGeom>
        <a:noFill/>
        <a:ln w="12700" cap="flat" cmpd="sng" algn="ctr">
          <a:solidFill>
            <a:schemeClr val="accent3">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4FE0622-2760-4742-972F-A12A411602F5}">
      <dsp:nvSpPr>
        <dsp:cNvPr id="0" name=""/>
        <dsp:cNvSpPr/>
      </dsp:nvSpPr>
      <dsp:spPr>
        <a:xfrm>
          <a:off x="4967620" y="3169161"/>
          <a:ext cx="2576172" cy="797248"/>
        </a:xfrm>
        <a:prstGeom prst="roundRect">
          <a:avLst/>
        </a:prstGeom>
        <a:gradFill rotWithShape="0">
          <a:gsLst>
            <a:gs pos="0">
              <a:schemeClr val="accent3">
                <a:hueOff val="0"/>
                <a:satOff val="0"/>
                <a:lumOff val="0"/>
                <a:alphaOff val="0"/>
              </a:schemeClr>
            </a:gs>
            <a:gs pos="100000">
              <a:schemeClr val="accent3">
                <a:hueOff val="0"/>
                <a:satOff val="0"/>
                <a:lumOff val="0"/>
                <a:alphaOff val="0"/>
                <a:shade val="48000"/>
                <a:satMod val="180000"/>
                <a:lumMod val="94000"/>
              </a:schemeClr>
            </a:gs>
            <a:gs pos="100000">
              <a:schemeClr val="accent3">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933450">
            <a:lnSpc>
              <a:spcPct val="90000"/>
            </a:lnSpc>
            <a:spcBef>
              <a:spcPct val="0"/>
            </a:spcBef>
            <a:spcAft>
              <a:spcPct val="35000"/>
            </a:spcAft>
          </a:pPr>
          <a:r>
            <a:rPr lang="en-US" sz="2100" kern="1200" dirty="0" smtClean="0"/>
            <a:t>Information Technology</a:t>
          </a:r>
          <a:endParaRPr lang="en-US" sz="2100" kern="1200" dirty="0"/>
        </a:p>
      </dsp:txBody>
      <dsp:txXfrm>
        <a:off x="5006538" y="3208079"/>
        <a:ext cx="2498336" cy="719412"/>
      </dsp:txXfrm>
    </dsp:sp>
    <dsp:sp modelId="{4E28076E-2ACE-024C-8AAE-F49FFED1CC7D}">
      <dsp:nvSpPr>
        <dsp:cNvPr id="0" name=""/>
        <dsp:cNvSpPr/>
      </dsp:nvSpPr>
      <dsp:spPr>
        <a:xfrm rot="8170750">
          <a:off x="2876064" y="2971385"/>
          <a:ext cx="571259" cy="0"/>
        </a:xfrm>
        <a:custGeom>
          <a:avLst/>
          <a:gdLst/>
          <a:ahLst/>
          <a:cxnLst/>
          <a:rect l="0" t="0" r="0" b="0"/>
          <a:pathLst>
            <a:path>
              <a:moveTo>
                <a:pt x="0" y="0"/>
              </a:moveTo>
              <a:lnTo>
                <a:pt x="571259" y="0"/>
              </a:lnTo>
            </a:path>
          </a:pathLst>
        </a:custGeom>
        <a:noFill/>
        <a:ln w="12700" cap="flat" cmpd="sng" algn="ctr">
          <a:solidFill>
            <a:schemeClr val="accent3">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42EBAF9-3A31-C245-B88F-CFB8B49D9941}">
      <dsp:nvSpPr>
        <dsp:cNvPr id="0" name=""/>
        <dsp:cNvSpPr/>
      </dsp:nvSpPr>
      <dsp:spPr>
        <a:xfrm>
          <a:off x="1147249" y="3169157"/>
          <a:ext cx="2785960" cy="797248"/>
        </a:xfrm>
        <a:prstGeom prst="roundRect">
          <a:avLst/>
        </a:prstGeom>
        <a:gradFill rotWithShape="0">
          <a:gsLst>
            <a:gs pos="0">
              <a:schemeClr val="accent3">
                <a:hueOff val="0"/>
                <a:satOff val="0"/>
                <a:lumOff val="0"/>
                <a:alphaOff val="0"/>
              </a:schemeClr>
            </a:gs>
            <a:gs pos="100000">
              <a:schemeClr val="accent3">
                <a:hueOff val="0"/>
                <a:satOff val="0"/>
                <a:lumOff val="0"/>
                <a:alphaOff val="0"/>
                <a:shade val="48000"/>
                <a:satMod val="180000"/>
                <a:lumMod val="94000"/>
              </a:schemeClr>
            </a:gs>
            <a:gs pos="100000">
              <a:schemeClr val="accent3">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933450">
            <a:lnSpc>
              <a:spcPct val="90000"/>
            </a:lnSpc>
            <a:spcBef>
              <a:spcPct val="0"/>
            </a:spcBef>
            <a:spcAft>
              <a:spcPct val="35000"/>
            </a:spcAft>
          </a:pPr>
          <a:r>
            <a:rPr lang="en-US" sz="2100" kern="1200" dirty="0" smtClean="0"/>
            <a:t>Legal/Law Enforcement</a:t>
          </a:r>
          <a:endParaRPr lang="en-US" sz="2100" kern="1200" dirty="0"/>
        </a:p>
      </dsp:txBody>
      <dsp:txXfrm>
        <a:off x="1186167" y="3208075"/>
        <a:ext cx="2708124" cy="719412"/>
      </dsp:txXfrm>
    </dsp:sp>
    <dsp:sp modelId="{9A57EB05-A9A2-2842-AF45-2FDBCF17FA23}">
      <dsp:nvSpPr>
        <dsp:cNvPr id="0" name=""/>
        <dsp:cNvSpPr/>
      </dsp:nvSpPr>
      <dsp:spPr>
        <a:xfrm rot="11382003">
          <a:off x="2789881" y="1855980"/>
          <a:ext cx="380556" cy="0"/>
        </a:xfrm>
        <a:custGeom>
          <a:avLst/>
          <a:gdLst/>
          <a:ahLst/>
          <a:cxnLst/>
          <a:rect l="0" t="0" r="0" b="0"/>
          <a:pathLst>
            <a:path>
              <a:moveTo>
                <a:pt x="0" y="0"/>
              </a:moveTo>
              <a:lnTo>
                <a:pt x="380556" y="0"/>
              </a:lnTo>
            </a:path>
          </a:pathLst>
        </a:custGeom>
        <a:noFill/>
        <a:ln w="12700" cap="flat" cmpd="sng" algn="ctr">
          <a:solidFill>
            <a:schemeClr val="accent3">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A7759DF-7954-544B-825A-6642877D6EA7}">
      <dsp:nvSpPr>
        <dsp:cNvPr id="0" name=""/>
        <dsp:cNvSpPr/>
      </dsp:nvSpPr>
      <dsp:spPr>
        <a:xfrm>
          <a:off x="0" y="1186620"/>
          <a:ext cx="2792601" cy="797248"/>
        </a:xfrm>
        <a:prstGeom prst="roundRect">
          <a:avLst/>
        </a:prstGeom>
        <a:solidFill>
          <a:schemeClr val="accent3">
            <a:hueOff val="0"/>
            <a:satOff val="0"/>
            <a:lumOff val="0"/>
          </a:schemeClr>
        </a:solidFill>
        <a:ln>
          <a:noFill/>
        </a:ln>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933450">
            <a:lnSpc>
              <a:spcPct val="90000"/>
            </a:lnSpc>
            <a:spcBef>
              <a:spcPct val="0"/>
            </a:spcBef>
            <a:spcAft>
              <a:spcPct val="35000"/>
            </a:spcAft>
          </a:pPr>
          <a:r>
            <a:rPr lang="en-US" sz="2100" kern="1200" dirty="0" smtClean="0"/>
            <a:t>Counterintelligence</a:t>
          </a:r>
          <a:endParaRPr lang="en-US" sz="2100" kern="1200" dirty="0"/>
        </a:p>
      </dsp:txBody>
      <dsp:txXfrm>
        <a:off x="38918" y="1225538"/>
        <a:ext cx="2714765" cy="71941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A8851F6C-962F-CB4C-BF5C-785977372ABA}" type="datetimeFigureOut">
              <a:rPr lang="en-US" smtClean="0"/>
              <a:pPr/>
              <a:t>10/12/2015</a:t>
            </a:fld>
            <a:endParaRPr lang="en-US"/>
          </a:p>
        </p:txBody>
      </p:sp>
      <p:sp>
        <p:nvSpPr>
          <p:cNvPr id="16" name="Slide Number Placeholder 15"/>
          <p:cNvSpPr>
            <a:spLocks noGrp="1"/>
          </p:cNvSpPr>
          <p:nvPr>
            <p:ph type="sldNum" sz="quarter" idx="11"/>
          </p:nvPr>
        </p:nvSpPr>
        <p:spPr/>
        <p:txBody>
          <a:bodyPr/>
          <a:lstStyle/>
          <a:p>
            <a:fld id="{2D57B0AA-AC8E-4463-ADAC-E87D09B82E4F}"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851F6C-962F-CB4C-BF5C-785977372ABA}" type="datetimeFigureOut">
              <a:rPr lang="en-US" smtClean="0"/>
              <a:pPr/>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CCE71F-38C2-DA41-AC08-3DC9A9A482E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8851F6C-962F-CB4C-BF5C-785977372ABA}" type="datetimeFigureOut">
              <a:rPr lang="en-US" smtClean="0"/>
              <a:pPr/>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CCE71F-38C2-DA41-AC08-3DC9A9A482E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A8851F6C-962F-CB4C-BF5C-785977372ABA}" type="datetimeFigureOut">
              <a:rPr lang="en-US" smtClean="0"/>
              <a:pPr/>
              <a:t>10/12/2015</a:t>
            </a:fld>
            <a:endParaRPr lang="en-US"/>
          </a:p>
        </p:txBody>
      </p:sp>
      <p:sp>
        <p:nvSpPr>
          <p:cNvPr id="15" name="Slide Number Placeholder 14"/>
          <p:cNvSpPr>
            <a:spLocks noGrp="1"/>
          </p:cNvSpPr>
          <p:nvPr>
            <p:ph type="sldNum" sz="quarter" idx="11"/>
          </p:nvPr>
        </p:nvSpPr>
        <p:spPr/>
        <p:txBody>
          <a:bodyPr/>
          <a:lstStyle/>
          <a:p>
            <a:fld id="{EDCCE71F-38C2-DA41-AC08-3DC9A9A482E8}" type="slidenum">
              <a:rPr lang="en-US" smtClean="0"/>
              <a:pPr/>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A8851F6C-962F-CB4C-BF5C-785977372ABA}" type="datetimeFigureOut">
              <a:rPr lang="en-US" smtClean="0"/>
              <a:pPr/>
              <a:t>10/12/2015</a:t>
            </a:fld>
            <a:endParaRPr lang="en-US"/>
          </a:p>
        </p:txBody>
      </p:sp>
      <p:sp>
        <p:nvSpPr>
          <p:cNvPr id="13" name="Slide Number Placeholder 12"/>
          <p:cNvSpPr>
            <a:spLocks noGrp="1"/>
          </p:cNvSpPr>
          <p:nvPr>
            <p:ph type="sldNum" sz="quarter" idx="11"/>
          </p:nvPr>
        </p:nvSpPr>
        <p:spPr/>
        <p:txBody>
          <a:bodyPr/>
          <a:lstStyle/>
          <a:p>
            <a:fld id="{EDCCE71F-38C2-DA41-AC08-3DC9A9A482E8}"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A8851F6C-962F-CB4C-BF5C-785977372ABA}" type="datetimeFigureOut">
              <a:rPr lang="en-US" smtClean="0"/>
              <a:pPr/>
              <a:t>10/12/2015</a:t>
            </a:fld>
            <a:endParaRPr lang="en-US"/>
          </a:p>
        </p:txBody>
      </p:sp>
      <p:sp>
        <p:nvSpPr>
          <p:cNvPr id="9" name="Slide Number Placeholder 8"/>
          <p:cNvSpPr>
            <a:spLocks noGrp="1"/>
          </p:cNvSpPr>
          <p:nvPr>
            <p:ph type="sldNum" sz="quarter" idx="11"/>
          </p:nvPr>
        </p:nvSpPr>
        <p:spPr/>
        <p:txBody>
          <a:bodyPr/>
          <a:lstStyle/>
          <a:p>
            <a:fld id="{EDCCE71F-38C2-DA41-AC08-3DC9A9A482E8}"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A8851F6C-962F-CB4C-BF5C-785977372ABA}" type="datetimeFigureOut">
              <a:rPr lang="en-US" smtClean="0"/>
              <a:pPr/>
              <a:t>10/12/2015</a:t>
            </a:fld>
            <a:endParaRPr lang="en-US"/>
          </a:p>
        </p:txBody>
      </p:sp>
      <p:sp>
        <p:nvSpPr>
          <p:cNvPr id="15" name="Slide Number Placeholder 14"/>
          <p:cNvSpPr>
            <a:spLocks noGrp="1"/>
          </p:cNvSpPr>
          <p:nvPr>
            <p:ph type="sldNum" sz="quarter" idx="11"/>
          </p:nvPr>
        </p:nvSpPr>
        <p:spPr/>
        <p:txBody>
          <a:bodyPr/>
          <a:lstStyle/>
          <a:p>
            <a:fld id="{EDCCE71F-38C2-DA41-AC08-3DC9A9A482E8}" type="slidenum">
              <a:rPr lang="en-US" smtClean="0"/>
              <a:pPr/>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A8851F6C-962F-CB4C-BF5C-785977372ABA}" type="datetimeFigureOut">
              <a:rPr lang="en-US" smtClean="0"/>
              <a:pPr/>
              <a:t>10/12/2015</a:t>
            </a:fld>
            <a:endParaRPr lang="en-US"/>
          </a:p>
        </p:txBody>
      </p:sp>
      <p:sp>
        <p:nvSpPr>
          <p:cNvPr id="8" name="Slide Number Placeholder 7"/>
          <p:cNvSpPr>
            <a:spLocks noGrp="1"/>
          </p:cNvSpPr>
          <p:nvPr>
            <p:ph type="sldNum" sz="quarter" idx="11"/>
          </p:nvPr>
        </p:nvSpPr>
        <p:spPr/>
        <p:txBody>
          <a:bodyPr/>
          <a:lstStyle/>
          <a:p>
            <a:fld id="{EDCCE71F-38C2-DA41-AC08-3DC9A9A482E8}"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8851F6C-962F-CB4C-BF5C-785977372ABA}" type="datetimeFigureOut">
              <a:rPr lang="en-US" smtClean="0"/>
              <a:pPr/>
              <a:t>10/12/2015</a:t>
            </a:fld>
            <a:endParaRPr lang="en-US"/>
          </a:p>
        </p:txBody>
      </p:sp>
      <p:sp>
        <p:nvSpPr>
          <p:cNvPr id="6" name="Slide Number Placeholder 5"/>
          <p:cNvSpPr>
            <a:spLocks noGrp="1"/>
          </p:cNvSpPr>
          <p:nvPr>
            <p:ph type="sldNum" sz="quarter" idx="11"/>
          </p:nvPr>
        </p:nvSpPr>
        <p:spPr/>
        <p:txBody>
          <a:bodyPr/>
          <a:lstStyle/>
          <a:p>
            <a:fld id="{EDCCE71F-38C2-DA41-AC08-3DC9A9A482E8}" type="slidenum">
              <a:rPr lang="en-US" smtClean="0"/>
              <a:pPr/>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A8851F6C-962F-CB4C-BF5C-785977372ABA}" type="datetimeFigureOut">
              <a:rPr lang="en-US" smtClean="0"/>
              <a:pPr/>
              <a:t>10/12/2015</a:t>
            </a:fld>
            <a:endParaRPr lang="en-US"/>
          </a:p>
        </p:txBody>
      </p:sp>
      <p:sp>
        <p:nvSpPr>
          <p:cNvPr id="16" name="Slide Number Placeholder 15"/>
          <p:cNvSpPr>
            <a:spLocks noGrp="1"/>
          </p:cNvSpPr>
          <p:nvPr>
            <p:ph type="sldNum" sz="quarter" idx="11"/>
          </p:nvPr>
        </p:nvSpPr>
        <p:spPr/>
        <p:txBody>
          <a:bodyPr/>
          <a:lstStyle/>
          <a:p>
            <a:fld id="{2754ED01-E2A0-4C1E-8E21-014B99041579}"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A8851F6C-962F-CB4C-BF5C-785977372ABA}" type="datetimeFigureOut">
              <a:rPr lang="en-US" smtClean="0"/>
              <a:pPr/>
              <a:t>10/12/2015</a:t>
            </a:fld>
            <a:endParaRPr lang="en-US"/>
          </a:p>
        </p:txBody>
      </p:sp>
      <p:sp>
        <p:nvSpPr>
          <p:cNvPr id="14" name="Slide Number Placeholder 13"/>
          <p:cNvSpPr>
            <a:spLocks noGrp="1"/>
          </p:cNvSpPr>
          <p:nvPr>
            <p:ph type="sldNum" sz="quarter" idx="11"/>
          </p:nvPr>
        </p:nvSpPr>
        <p:spPr/>
        <p:txBody>
          <a:bodyPr/>
          <a:lstStyle/>
          <a:p>
            <a:fld id="{EDCCE71F-38C2-DA41-AC08-3DC9A9A482E8}" type="slidenum">
              <a:rPr lang="en-US" smtClean="0"/>
              <a:pPr/>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A8851F6C-962F-CB4C-BF5C-785977372ABA}" type="datetimeFigureOut">
              <a:rPr lang="en-US" smtClean="0"/>
              <a:pPr/>
              <a:t>10/12/2015</a:t>
            </a:fld>
            <a:endParaRPr lang="en-US"/>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EDCCE71F-38C2-DA41-AC08-3DC9A9A482E8}"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942" r:id="rId1"/>
    <p:sldLayoutId id="2147483943" r:id="rId2"/>
    <p:sldLayoutId id="2147483944" r:id="rId3"/>
    <p:sldLayoutId id="2147483945" r:id="rId4"/>
    <p:sldLayoutId id="2147483946" r:id="rId5"/>
    <p:sldLayoutId id="2147483947" r:id="rId6"/>
    <p:sldLayoutId id="2147483948" r:id="rId7"/>
    <p:sldLayoutId id="2147483949" r:id="rId8"/>
    <p:sldLayoutId id="2147483950" r:id="rId9"/>
    <p:sldLayoutId id="2147483951" r:id="rId10"/>
    <p:sldLayoutId id="2147483952"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0" y="2996135"/>
            <a:ext cx="9144000" cy="1346087"/>
          </a:xfrm>
          <a:solidFill>
            <a:srgbClr val="800000"/>
          </a:solidFill>
        </p:spPr>
        <p:txBody>
          <a:bodyPr/>
          <a:lstStyle/>
          <a:p>
            <a:pPr algn="ctr"/>
            <a:r>
              <a:rPr lang="en-US" sz="7200" dirty="0" smtClean="0"/>
              <a:t>Insider Threat</a:t>
            </a:r>
            <a:endParaRPr lang="en-US" sz="7200" dirty="0"/>
          </a:p>
        </p:txBody>
      </p:sp>
      <p:sp>
        <p:nvSpPr>
          <p:cNvPr id="10" name="TextBox 9"/>
          <p:cNvSpPr txBox="1"/>
          <p:nvPr/>
        </p:nvSpPr>
        <p:spPr>
          <a:xfrm>
            <a:off x="1617399" y="2219538"/>
            <a:ext cx="2878237" cy="646331"/>
          </a:xfrm>
          <a:prstGeom prst="rect">
            <a:avLst/>
          </a:prstGeom>
          <a:noFill/>
        </p:spPr>
        <p:txBody>
          <a:bodyPr wrap="none" rtlCol="0">
            <a:spAutoFit/>
          </a:bodyPr>
          <a:lstStyle/>
          <a:p>
            <a:r>
              <a:rPr lang="en-US" sz="3600" dirty="0" smtClean="0"/>
              <a:t>Creating an</a:t>
            </a:r>
          </a:p>
        </p:txBody>
      </p:sp>
      <p:sp>
        <p:nvSpPr>
          <p:cNvPr id="11" name="TextBox 10"/>
          <p:cNvSpPr txBox="1"/>
          <p:nvPr/>
        </p:nvSpPr>
        <p:spPr>
          <a:xfrm>
            <a:off x="5234207" y="4467061"/>
            <a:ext cx="2095120" cy="646331"/>
          </a:xfrm>
          <a:prstGeom prst="rect">
            <a:avLst/>
          </a:prstGeom>
          <a:noFill/>
        </p:spPr>
        <p:txBody>
          <a:bodyPr wrap="none" rtlCol="0">
            <a:spAutoFit/>
          </a:bodyPr>
          <a:lstStyle/>
          <a:p>
            <a:r>
              <a:rPr lang="en-US" sz="3600" dirty="0" smtClean="0"/>
              <a:t>Program</a:t>
            </a:r>
          </a:p>
        </p:txBody>
      </p:sp>
    </p:spTree>
    <p:extLst>
      <p:ext uri="{BB962C8B-B14F-4D97-AF65-F5344CB8AC3E}">
        <p14:creationId xmlns:p14="http://schemas.microsoft.com/office/powerpoint/2010/main" xmlns="" val="25892160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400050" lvl="1" indent="0">
              <a:buNone/>
            </a:pPr>
            <a:r>
              <a:rPr lang="en-US" sz="2400" dirty="0"/>
              <a:t>Acts of commission or omission by an insider who intentionally or unintentionally compromises or potentially compromises </a:t>
            </a:r>
            <a:r>
              <a:rPr lang="en-US" sz="2400" dirty="0" err="1"/>
              <a:t>DoD’s</a:t>
            </a:r>
            <a:r>
              <a:rPr lang="en-US" sz="2400" dirty="0"/>
              <a:t> ability to accomplish its mission. These acts include, but are not limited to, espionage, unauthorized disclosure of information, and any other activity resulting in the loss or degradation of departmental resources or capabilities. </a:t>
            </a:r>
          </a:p>
        </p:txBody>
      </p:sp>
      <p:sp>
        <p:nvSpPr>
          <p:cNvPr id="3" name="Title 2"/>
          <p:cNvSpPr>
            <a:spLocks noGrp="1"/>
          </p:cNvSpPr>
          <p:nvPr>
            <p:ph type="title"/>
          </p:nvPr>
        </p:nvSpPr>
        <p:spPr>
          <a:solidFill>
            <a:srgbClr val="800000"/>
          </a:solidFill>
        </p:spPr>
        <p:txBody>
          <a:bodyPr/>
          <a:lstStyle/>
          <a:p>
            <a:r>
              <a:rPr lang="en-US" dirty="0" err="1" smtClean="0"/>
              <a:t>DoD</a:t>
            </a:r>
            <a:r>
              <a:rPr lang="en-US" dirty="0" smtClean="0"/>
              <a:t> Definition</a:t>
            </a:r>
            <a:endParaRPr lang="en-US" dirty="0"/>
          </a:p>
        </p:txBody>
      </p:sp>
    </p:spTree>
    <p:extLst>
      <p:ext uri="{BB962C8B-B14F-4D97-AF65-F5344CB8AC3E}">
        <p14:creationId xmlns:p14="http://schemas.microsoft.com/office/powerpoint/2010/main" xmlns="" val="2399072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a:buChar char="•"/>
            </a:pPr>
            <a:r>
              <a:rPr lang="en-US" dirty="0"/>
              <a:t>Deter, detect, and mitigate compromises of classified information by malicious insiders</a:t>
            </a:r>
          </a:p>
          <a:p>
            <a:pPr>
              <a:buFont typeface="Arial"/>
              <a:buChar char="•"/>
            </a:pPr>
            <a:r>
              <a:rPr lang="en-US" dirty="0"/>
              <a:t>Safeguarding classified information from exploitation, compromise, or unauthorized disclosure</a:t>
            </a:r>
          </a:p>
          <a:p>
            <a:pPr>
              <a:buFont typeface="Arial"/>
              <a:buChar char="•"/>
            </a:pPr>
            <a:r>
              <a:rPr lang="en-US" dirty="0"/>
              <a:t>Does not erode civil liberties, civil rights, or privacy protections for government employees</a:t>
            </a:r>
          </a:p>
          <a:p>
            <a:endParaRPr lang="en-US" dirty="0"/>
          </a:p>
        </p:txBody>
      </p:sp>
      <p:sp>
        <p:nvSpPr>
          <p:cNvPr id="3" name="Title 2"/>
          <p:cNvSpPr>
            <a:spLocks noGrp="1"/>
          </p:cNvSpPr>
          <p:nvPr>
            <p:ph type="title"/>
          </p:nvPr>
        </p:nvSpPr>
        <p:spPr>
          <a:solidFill>
            <a:srgbClr val="800000"/>
          </a:solidFill>
        </p:spPr>
        <p:txBody>
          <a:bodyPr/>
          <a:lstStyle/>
          <a:p>
            <a:r>
              <a:rPr lang="en-US" dirty="0" smtClean="0"/>
              <a:t>Purpose</a:t>
            </a:r>
            <a:endParaRPr lang="en-US" dirty="0"/>
          </a:p>
        </p:txBody>
      </p:sp>
    </p:spTree>
    <p:extLst>
      <p:ext uri="{BB962C8B-B14F-4D97-AF65-F5344CB8AC3E}">
        <p14:creationId xmlns:p14="http://schemas.microsoft.com/office/powerpoint/2010/main" xmlns="" val="2835689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64105" y="481263"/>
            <a:ext cx="6665495" cy="4197684"/>
          </a:xfrm>
        </p:spPr>
        <p:txBody>
          <a:bodyPr>
            <a:normAutofit fontScale="85000" lnSpcReduction="20000"/>
          </a:bodyPr>
          <a:lstStyle/>
          <a:p>
            <a:pPr marL="274320" lvl="1">
              <a:spcAft>
                <a:spcPts val="600"/>
              </a:spcAft>
              <a:buFont typeface="Arial"/>
              <a:buChar char="•"/>
            </a:pPr>
            <a:r>
              <a:rPr lang="en-US" sz="2500" dirty="0"/>
              <a:t>Designate insider threat senior official </a:t>
            </a:r>
            <a:endParaRPr lang="en-US" sz="2500" dirty="0" smtClean="0"/>
          </a:p>
          <a:p>
            <a:pPr>
              <a:spcAft>
                <a:spcPts val="600"/>
              </a:spcAft>
              <a:buFont typeface="Arial"/>
              <a:buChar char="•"/>
            </a:pPr>
            <a:r>
              <a:rPr lang="en-US" sz="2500" dirty="0" smtClean="0"/>
              <a:t>Annual </a:t>
            </a:r>
            <a:r>
              <a:rPr lang="en-US" sz="2500" dirty="0"/>
              <a:t>Reporting</a:t>
            </a:r>
          </a:p>
          <a:p>
            <a:pPr>
              <a:spcAft>
                <a:spcPts val="600"/>
              </a:spcAft>
              <a:buFont typeface="Arial"/>
              <a:buChar char="•"/>
            </a:pPr>
            <a:r>
              <a:rPr lang="en-US" sz="2500" dirty="0" smtClean="0"/>
              <a:t>Oversight mechanism</a:t>
            </a:r>
            <a:endParaRPr lang="en-US" sz="2500" dirty="0"/>
          </a:p>
          <a:p>
            <a:pPr>
              <a:spcAft>
                <a:spcPts val="600"/>
              </a:spcAft>
              <a:buFont typeface="Arial"/>
              <a:buChar char="•"/>
            </a:pPr>
            <a:r>
              <a:rPr lang="en-US" sz="2500" dirty="0"/>
              <a:t>Analytic </a:t>
            </a:r>
            <a:r>
              <a:rPr lang="en-US" sz="2500" dirty="0" smtClean="0"/>
              <a:t>capability</a:t>
            </a:r>
            <a:endParaRPr lang="en-US" sz="2500" dirty="0"/>
          </a:p>
          <a:p>
            <a:pPr>
              <a:spcAft>
                <a:spcPts val="600"/>
              </a:spcAft>
              <a:buFont typeface="Arial"/>
              <a:buChar char="•"/>
            </a:pPr>
            <a:r>
              <a:rPr lang="en-US" sz="2500" dirty="0"/>
              <a:t>Establish reporting procedures</a:t>
            </a:r>
          </a:p>
          <a:p>
            <a:pPr>
              <a:spcAft>
                <a:spcPts val="600"/>
              </a:spcAft>
              <a:buFont typeface="Arial"/>
              <a:buChar char="•"/>
            </a:pPr>
            <a:r>
              <a:rPr lang="en-US" sz="2500" dirty="0"/>
              <a:t>Fully trained Insider Threat personnel (NITTF)</a:t>
            </a:r>
          </a:p>
          <a:p>
            <a:pPr>
              <a:spcAft>
                <a:spcPts val="600"/>
              </a:spcAft>
              <a:buFont typeface="Arial"/>
              <a:buChar char="•"/>
            </a:pPr>
            <a:r>
              <a:rPr lang="en-US" sz="2500" dirty="0"/>
              <a:t>Access to employee information</a:t>
            </a:r>
          </a:p>
          <a:p>
            <a:pPr>
              <a:spcAft>
                <a:spcPts val="600"/>
              </a:spcAft>
              <a:buFont typeface="Arial"/>
              <a:buChar char="•"/>
            </a:pPr>
            <a:r>
              <a:rPr lang="en-US" sz="2500" dirty="0"/>
              <a:t>Network monitoring (AIS)</a:t>
            </a:r>
          </a:p>
          <a:p>
            <a:pPr>
              <a:spcAft>
                <a:spcPts val="600"/>
              </a:spcAft>
              <a:buFont typeface="Arial"/>
              <a:buChar char="•"/>
            </a:pPr>
            <a:r>
              <a:rPr lang="en-US" sz="2500" dirty="0"/>
              <a:t>Employee training and </a:t>
            </a:r>
            <a:r>
              <a:rPr lang="en-US" sz="2500" dirty="0" smtClean="0"/>
              <a:t>awareness</a:t>
            </a:r>
          </a:p>
          <a:p>
            <a:pPr>
              <a:spcAft>
                <a:spcPts val="600"/>
              </a:spcAft>
              <a:buFont typeface="Arial"/>
              <a:buChar char="•"/>
            </a:pPr>
            <a:r>
              <a:rPr lang="en-US" sz="2500" dirty="0" smtClean="0"/>
              <a:t>Six months to implement</a:t>
            </a:r>
            <a:endParaRPr lang="en-US" sz="2500" dirty="0"/>
          </a:p>
        </p:txBody>
      </p:sp>
      <p:sp>
        <p:nvSpPr>
          <p:cNvPr id="3" name="Title 2"/>
          <p:cNvSpPr>
            <a:spLocks noGrp="1"/>
          </p:cNvSpPr>
          <p:nvPr>
            <p:ph type="title"/>
          </p:nvPr>
        </p:nvSpPr>
        <p:spPr>
          <a:solidFill>
            <a:srgbClr val="800000"/>
          </a:solidFill>
        </p:spPr>
        <p:txBody>
          <a:bodyPr/>
          <a:lstStyle/>
          <a:p>
            <a:r>
              <a:rPr lang="en-US" dirty="0" smtClean="0"/>
              <a:t>Minimum Requirements</a:t>
            </a:r>
            <a:endParaRPr lang="en-US" dirty="0"/>
          </a:p>
        </p:txBody>
      </p:sp>
    </p:spTree>
    <p:extLst>
      <p:ext uri="{BB962C8B-B14F-4D97-AF65-F5344CB8AC3E}">
        <p14:creationId xmlns:p14="http://schemas.microsoft.com/office/powerpoint/2010/main" xmlns="" val="2535289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64105" y="481263"/>
            <a:ext cx="6665495" cy="4197684"/>
          </a:xfrm>
        </p:spPr>
        <p:txBody>
          <a:bodyPr>
            <a:normAutofit fontScale="85000" lnSpcReduction="20000"/>
          </a:bodyPr>
          <a:lstStyle/>
          <a:p>
            <a:pPr marL="274320" lvl="1">
              <a:spcAft>
                <a:spcPts val="600"/>
              </a:spcAft>
              <a:buFont typeface="Arial"/>
              <a:buChar char="•"/>
            </a:pPr>
            <a:r>
              <a:rPr lang="en-US" sz="2500" dirty="0"/>
              <a:t>Designate </a:t>
            </a:r>
            <a:r>
              <a:rPr lang="en-US" sz="2500" dirty="0" smtClean="0"/>
              <a:t>Insider </a:t>
            </a:r>
            <a:r>
              <a:rPr lang="en-US" sz="2500" dirty="0"/>
              <a:t>T</a:t>
            </a:r>
            <a:r>
              <a:rPr lang="en-US" sz="2500" dirty="0" smtClean="0"/>
              <a:t>hreat Senior Official </a:t>
            </a:r>
          </a:p>
          <a:p>
            <a:pPr>
              <a:spcAft>
                <a:spcPts val="600"/>
              </a:spcAft>
              <a:buFont typeface="Arial"/>
              <a:buChar char="•"/>
            </a:pPr>
            <a:r>
              <a:rPr lang="en-US" sz="2500" dirty="0" smtClean="0"/>
              <a:t>Annual </a:t>
            </a:r>
            <a:r>
              <a:rPr lang="en-US" sz="2500" dirty="0"/>
              <a:t>Reporting</a:t>
            </a:r>
          </a:p>
          <a:p>
            <a:pPr>
              <a:spcAft>
                <a:spcPts val="600"/>
              </a:spcAft>
              <a:buFont typeface="Wingdings" charset="2"/>
              <a:buChar char="u"/>
            </a:pPr>
            <a:r>
              <a:rPr lang="en-US" sz="2500" u="sng" dirty="0" smtClean="0"/>
              <a:t>Oversight mechanism</a:t>
            </a:r>
            <a:endParaRPr lang="en-US" sz="2500" u="sng" dirty="0"/>
          </a:p>
          <a:p>
            <a:pPr>
              <a:spcAft>
                <a:spcPts val="600"/>
              </a:spcAft>
              <a:buFont typeface="Arial"/>
              <a:buChar char="•"/>
            </a:pPr>
            <a:r>
              <a:rPr lang="en-US" sz="2500" dirty="0"/>
              <a:t>Analytic </a:t>
            </a:r>
            <a:r>
              <a:rPr lang="en-US" sz="2500" dirty="0" smtClean="0"/>
              <a:t>capability</a:t>
            </a:r>
            <a:endParaRPr lang="en-US" sz="2500" dirty="0"/>
          </a:p>
          <a:p>
            <a:pPr>
              <a:spcAft>
                <a:spcPts val="600"/>
              </a:spcAft>
              <a:buFont typeface="Wingdings" charset="2"/>
              <a:buChar char="u"/>
            </a:pPr>
            <a:r>
              <a:rPr lang="en-US" sz="2500" u="sng" dirty="0"/>
              <a:t>Establish reporting procedures</a:t>
            </a:r>
          </a:p>
          <a:p>
            <a:pPr>
              <a:spcAft>
                <a:spcPts val="600"/>
              </a:spcAft>
              <a:buFont typeface="Arial"/>
              <a:buChar char="•"/>
            </a:pPr>
            <a:r>
              <a:rPr lang="en-US" sz="2500" dirty="0"/>
              <a:t>Fully trained Insider Threat personnel (NITTF)</a:t>
            </a:r>
          </a:p>
          <a:p>
            <a:pPr>
              <a:spcAft>
                <a:spcPts val="600"/>
              </a:spcAft>
              <a:buFont typeface="Arial"/>
              <a:buChar char="•"/>
            </a:pPr>
            <a:r>
              <a:rPr lang="en-US" sz="2500" dirty="0"/>
              <a:t>Access to employee information</a:t>
            </a:r>
          </a:p>
          <a:p>
            <a:pPr>
              <a:spcAft>
                <a:spcPts val="600"/>
              </a:spcAft>
              <a:buFont typeface="Arial"/>
              <a:buChar char="•"/>
            </a:pPr>
            <a:r>
              <a:rPr lang="en-US" sz="2500" dirty="0"/>
              <a:t>Network monitoring (AIS)</a:t>
            </a:r>
          </a:p>
          <a:p>
            <a:pPr>
              <a:spcAft>
                <a:spcPts val="600"/>
              </a:spcAft>
              <a:buFont typeface="Wingdings" charset="2"/>
              <a:buChar char="u"/>
            </a:pPr>
            <a:r>
              <a:rPr lang="en-US" sz="2500" u="sng" dirty="0"/>
              <a:t>Employee training and </a:t>
            </a:r>
            <a:r>
              <a:rPr lang="en-US" sz="2500" u="sng" dirty="0" smtClean="0"/>
              <a:t>awareness</a:t>
            </a:r>
          </a:p>
          <a:p>
            <a:pPr>
              <a:spcAft>
                <a:spcPts val="600"/>
              </a:spcAft>
              <a:buFont typeface="Arial"/>
              <a:buChar char="•"/>
            </a:pPr>
            <a:r>
              <a:rPr lang="en-US" sz="2500" dirty="0" smtClean="0"/>
              <a:t>Six months to implement</a:t>
            </a:r>
            <a:endParaRPr lang="en-US" sz="2500" dirty="0"/>
          </a:p>
        </p:txBody>
      </p:sp>
      <p:sp>
        <p:nvSpPr>
          <p:cNvPr id="3" name="Title 2"/>
          <p:cNvSpPr>
            <a:spLocks noGrp="1"/>
          </p:cNvSpPr>
          <p:nvPr>
            <p:ph type="title"/>
          </p:nvPr>
        </p:nvSpPr>
        <p:spPr>
          <a:solidFill>
            <a:srgbClr val="800000"/>
          </a:solidFill>
        </p:spPr>
        <p:txBody>
          <a:bodyPr/>
          <a:lstStyle/>
          <a:p>
            <a:r>
              <a:rPr lang="en-US" dirty="0" smtClean="0"/>
              <a:t>Don’t Panic</a:t>
            </a:r>
            <a:endParaRPr lang="en-US" dirty="0"/>
          </a:p>
        </p:txBody>
      </p:sp>
    </p:spTree>
    <p:extLst>
      <p:ext uri="{BB962C8B-B14F-4D97-AF65-F5344CB8AC3E}">
        <p14:creationId xmlns:p14="http://schemas.microsoft.com/office/powerpoint/2010/main" xmlns="" val="27944868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lgn="ctr"/>
            <a:r>
              <a:rPr lang="en-US" u="sng" dirty="0" smtClean="0"/>
              <a:t>Reporting</a:t>
            </a:r>
            <a:endParaRPr lang="en-US" u="sng" dirty="0"/>
          </a:p>
        </p:txBody>
      </p:sp>
      <p:sp>
        <p:nvSpPr>
          <p:cNvPr id="3" name="Content Placeholder 2"/>
          <p:cNvSpPr>
            <a:spLocks noGrp="1"/>
          </p:cNvSpPr>
          <p:nvPr>
            <p:ph sz="half" idx="2"/>
          </p:nvPr>
        </p:nvSpPr>
        <p:spPr/>
        <p:txBody>
          <a:bodyPr>
            <a:normAutofit fontScale="85000" lnSpcReduction="20000"/>
          </a:bodyPr>
          <a:lstStyle/>
          <a:p>
            <a:pPr>
              <a:buFont typeface="Arial"/>
              <a:buChar char="•"/>
            </a:pPr>
            <a:r>
              <a:rPr lang="en-US" dirty="0"/>
              <a:t>Disregard for security practices</a:t>
            </a:r>
          </a:p>
          <a:p>
            <a:pPr>
              <a:buFont typeface="Arial"/>
              <a:buChar char="•"/>
            </a:pPr>
            <a:r>
              <a:rPr lang="en-US" dirty="0"/>
              <a:t>Suspicious behavior/contacts</a:t>
            </a:r>
          </a:p>
          <a:p>
            <a:pPr>
              <a:buFont typeface="Arial"/>
              <a:buChar char="•"/>
            </a:pPr>
            <a:r>
              <a:rPr lang="en-US" dirty="0"/>
              <a:t>Attempts to expand access</a:t>
            </a:r>
          </a:p>
          <a:p>
            <a:pPr>
              <a:buFont typeface="Arial"/>
              <a:buChar char="•"/>
            </a:pPr>
            <a:r>
              <a:rPr lang="en-US" dirty="0"/>
              <a:t>Financial vulnerabilities</a:t>
            </a:r>
          </a:p>
          <a:p>
            <a:pPr>
              <a:buFont typeface="Arial"/>
              <a:buChar char="•"/>
            </a:pPr>
            <a:r>
              <a:rPr lang="en-US" dirty="0"/>
              <a:t>Foreign influence of connections</a:t>
            </a:r>
          </a:p>
          <a:p>
            <a:endParaRPr lang="en-US" dirty="0"/>
          </a:p>
          <a:p>
            <a:endParaRPr lang="en-US" dirty="0"/>
          </a:p>
        </p:txBody>
      </p:sp>
      <p:sp>
        <p:nvSpPr>
          <p:cNvPr id="4" name="Text Placeholder 3"/>
          <p:cNvSpPr>
            <a:spLocks noGrp="1"/>
          </p:cNvSpPr>
          <p:nvPr>
            <p:ph type="body" sz="quarter" idx="3"/>
          </p:nvPr>
        </p:nvSpPr>
        <p:spPr/>
        <p:txBody>
          <a:bodyPr/>
          <a:lstStyle/>
          <a:p>
            <a:pPr algn="ctr"/>
            <a:r>
              <a:rPr lang="en-US" u="sng" dirty="0"/>
              <a:t>Network </a:t>
            </a:r>
            <a:r>
              <a:rPr lang="en-US" u="sng" dirty="0" smtClean="0"/>
              <a:t>Monitoring</a:t>
            </a:r>
            <a:endParaRPr lang="en-US" u="sng" dirty="0"/>
          </a:p>
        </p:txBody>
      </p:sp>
      <p:sp>
        <p:nvSpPr>
          <p:cNvPr id="5" name="Content Placeholder 4"/>
          <p:cNvSpPr>
            <a:spLocks noGrp="1"/>
          </p:cNvSpPr>
          <p:nvPr>
            <p:ph sz="quarter" idx="4"/>
          </p:nvPr>
        </p:nvSpPr>
        <p:spPr/>
        <p:txBody>
          <a:bodyPr>
            <a:normAutofit fontScale="92500" lnSpcReduction="10000"/>
          </a:bodyPr>
          <a:lstStyle/>
          <a:p>
            <a:pPr>
              <a:buFont typeface="Arial"/>
              <a:buChar char="•"/>
            </a:pPr>
            <a:r>
              <a:rPr lang="en-US" dirty="0"/>
              <a:t>Attempts to expand access</a:t>
            </a:r>
          </a:p>
          <a:p>
            <a:pPr>
              <a:buFont typeface="Arial"/>
              <a:buChar char="•"/>
            </a:pPr>
            <a:r>
              <a:rPr lang="en-US" dirty="0"/>
              <a:t>Disregard for security practices</a:t>
            </a:r>
          </a:p>
          <a:p>
            <a:pPr>
              <a:buFont typeface="Arial"/>
              <a:buChar char="•"/>
            </a:pPr>
            <a:r>
              <a:rPr lang="en-US" dirty="0"/>
              <a:t>Network misuse</a:t>
            </a:r>
          </a:p>
          <a:p>
            <a:pPr>
              <a:buFont typeface="Arial"/>
              <a:buChar char="•"/>
            </a:pPr>
            <a:r>
              <a:rPr lang="en-US" dirty="0"/>
              <a:t>Removing/downloading classified </a:t>
            </a:r>
          </a:p>
          <a:p>
            <a:endParaRPr lang="en-US" dirty="0"/>
          </a:p>
        </p:txBody>
      </p:sp>
      <p:sp>
        <p:nvSpPr>
          <p:cNvPr id="6" name="Title 5"/>
          <p:cNvSpPr>
            <a:spLocks noGrp="1"/>
          </p:cNvSpPr>
          <p:nvPr>
            <p:ph type="title"/>
          </p:nvPr>
        </p:nvSpPr>
        <p:spPr>
          <a:solidFill>
            <a:srgbClr val="800000"/>
          </a:solidFill>
        </p:spPr>
        <p:txBody>
          <a:bodyPr/>
          <a:lstStyle/>
          <a:p>
            <a:r>
              <a:rPr lang="en-US" dirty="0" smtClean="0"/>
              <a:t>Insider Threat</a:t>
            </a:r>
            <a:endParaRPr lang="en-US" dirty="0"/>
          </a:p>
        </p:txBody>
      </p:sp>
    </p:spTree>
    <p:extLst>
      <p:ext uri="{BB962C8B-B14F-4D97-AF65-F5344CB8AC3E}">
        <p14:creationId xmlns:p14="http://schemas.microsoft.com/office/powerpoint/2010/main" xmlns="" val="17839348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Arial"/>
              <a:buChar char="•"/>
            </a:pPr>
            <a:r>
              <a:rPr lang="en-US" dirty="0" smtClean="0"/>
              <a:t>EO 13587</a:t>
            </a:r>
          </a:p>
          <a:p>
            <a:pPr>
              <a:buFont typeface="Arial"/>
              <a:buChar char="•"/>
            </a:pPr>
            <a:r>
              <a:rPr lang="en-US" dirty="0"/>
              <a:t>National Insider Threat </a:t>
            </a:r>
            <a:r>
              <a:rPr lang="en-US" dirty="0" smtClean="0"/>
              <a:t>Policy and Minimum Standards</a:t>
            </a:r>
          </a:p>
          <a:p>
            <a:pPr>
              <a:buFont typeface="Arial"/>
              <a:buChar char="•"/>
            </a:pPr>
            <a:endParaRPr lang="en-US" dirty="0" smtClean="0"/>
          </a:p>
          <a:p>
            <a:pPr>
              <a:buFont typeface="Arial"/>
              <a:buChar char="•"/>
            </a:pPr>
            <a:r>
              <a:rPr lang="en-US" dirty="0"/>
              <a:t>Insider Threat Senior Official </a:t>
            </a:r>
            <a:r>
              <a:rPr lang="en-US" dirty="0" smtClean="0"/>
              <a:t>Appointment Letter</a:t>
            </a:r>
          </a:p>
          <a:p>
            <a:pPr>
              <a:buFont typeface="Arial"/>
              <a:buChar char="•"/>
            </a:pPr>
            <a:r>
              <a:rPr lang="en-US" dirty="0" smtClean="0"/>
              <a:t>Insider Threat Awareness Training</a:t>
            </a:r>
          </a:p>
          <a:p>
            <a:pPr>
              <a:buFont typeface="Arial"/>
              <a:buChar char="•"/>
            </a:pPr>
            <a:r>
              <a:rPr lang="en-US" dirty="0"/>
              <a:t>Company Insider Threat </a:t>
            </a:r>
            <a:r>
              <a:rPr lang="en-US" dirty="0" smtClean="0"/>
              <a:t>Policy</a:t>
            </a:r>
          </a:p>
          <a:p>
            <a:pPr>
              <a:buFont typeface="Arial"/>
              <a:buChar char="•"/>
            </a:pPr>
            <a:r>
              <a:rPr lang="en-US" dirty="0" smtClean="0"/>
              <a:t>Company Insider Threat Annual Report</a:t>
            </a:r>
          </a:p>
        </p:txBody>
      </p:sp>
      <p:sp>
        <p:nvSpPr>
          <p:cNvPr id="3" name="Title 2"/>
          <p:cNvSpPr>
            <a:spLocks noGrp="1"/>
          </p:cNvSpPr>
          <p:nvPr>
            <p:ph type="title"/>
          </p:nvPr>
        </p:nvSpPr>
        <p:spPr>
          <a:solidFill>
            <a:srgbClr val="800000"/>
          </a:solidFill>
        </p:spPr>
        <p:txBody>
          <a:bodyPr/>
          <a:lstStyle/>
          <a:p>
            <a:r>
              <a:rPr lang="en-US" dirty="0" smtClean="0"/>
              <a:t>Documents</a:t>
            </a:r>
            <a:endParaRPr lang="en-US" dirty="0"/>
          </a:p>
        </p:txBody>
      </p:sp>
    </p:spTree>
    <p:extLst>
      <p:ext uri="{BB962C8B-B14F-4D97-AF65-F5344CB8AC3E}">
        <p14:creationId xmlns:p14="http://schemas.microsoft.com/office/powerpoint/2010/main" xmlns="" val="2437208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37368" y="685801"/>
            <a:ext cx="7112000" cy="3657599"/>
          </a:xfrm>
        </p:spPr>
        <p:txBody>
          <a:bodyPr>
            <a:normAutofit/>
          </a:bodyPr>
          <a:lstStyle/>
          <a:p>
            <a:pPr marL="274320" lvl="1">
              <a:buFont typeface="Arial"/>
              <a:buChar char="•"/>
            </a:pPr>
            <a:r>
              <a:rPr lang="en-US" sz="2100" dirty="0"/>
              <a:t>National Insider Threat Task </a:t>
            </a:r>
            <a:r>
              <a:rPr lang="en-US" sz="2100" dirty="0" smtClean="0"/>
              <a:t>Force</a:t>
            </a:r>
          </a:p>
          <a:p>
            <a:pPr marL="640080" lvl="2">
              <a:buFont typeface="Arial"/>
              <a:buChar char="•"/>
            </a:pPr>
            <a:r>
              <a:rPr lang="en-US" dirty="0"/>
              <a:t>http://</a:t>
            </a:r>
            <a:r>
              <a:rPr lang="en-US" dirty="0" err="1"/>
              <a:t>ncsc.gov</a:t>
            </a:r>
            <a:r>
              <a:rPr lang="en-US" dirty="0"/>
              <a:t>/</a:t>
            </a:r>
            <a:r>
              <a:rPr lang="en-US" dirty="0" err="1"/>
              <a:t>nittf</a:t>
            </a:r>
            <a:r>
              <a:rPr lang="en-US" dirty="0"/>
              <a:t>/</a:t>
            </a:r>
            <a:r>
              <a:rPr lang="en-US" dirty="0" err="1"/>
              <a:t>index.php</a:t>
            </a:r>
            <a:endParaRPr lang="en-US" dirty="0"/>
          </a:p>
          <a:p>
            <a:pPr marL="18288" indent="0">
              <a:buNone/>
            </a:pPr>
            <a:endParaRPr lang="en-US" dirty="0" smtClean="0"/>
          </a:p>
          <a:p>
            <a:pPr>
              <a:buFont typeface="Arial"/>
              <a:buChar char="•"/>
            </a:pPr>
            <a:r>
              <a:rPr lang="en-US" dirty="0"/>
              <a:t>Center for Development of Security </a:t>
            </a:r>
            <a:r>
              <a:rPr lang="en-US" dirty="0" smtClean="0"/>
              <a:t>Excellence</a:t>
            </a:r>
          </a:p>
          <a:p>
            <a:pPr lvl="1">
              <a:buFont typeface="Arial"/>
              <a:buChar char="•"/>
            </a:pPr>
            <a:r>
              <a:rPr lang="en-US" dirty="0">
                <a:solidFill>
                  <a:srgbClr val="FFFFFF"/>
                </a:solidFill>
              </a:rPr>
              <a:t>http://</a:t>
            </a:r>
            <a:r>
              <a:rPr lang="en-US" dirty="0" smtClean="0">
                <a:solidFill>
                  <a:srgbClr val="FFFFFF"/>
                </a:solidFill>
              </a:rPr>
              <a:t>www.cdse.edu</a:t>
            </a:r>
          </a:p>
          <a:p>
            <a:pPr lvl="1">
              <a:buFont typeface="Arial"/>
              <a:buChar char="•"/>
            </a:pPr>
            <a:endParaRPr lang="en-US" dirty="0" smtClean="0"/>
          </a:p>
          <a:p>
            <a:pPr>
              <a:buFont typeface="Arial"/>
              <a:buChar char="•"/>
            </a:pPr>
            <a:r>
              <a:rPr lang="en-US" dirty="0" smtClean="0"/>
              <a:t>Defense Security Service</a:t>
            </a:r>
          </a:p>
          <a:p>
            <a:pPr lvl="1">
              <a:buFont typeface="Arial"/>
              <a:buChar char="•"/>
            </a:pPr>
            <a:r>
              <a:rPr lang="en-US" dirty="0"/>
              <a:t>http://</a:t>
            </a:r>
            <a:r>
              <a:rPr lang="en-US" dirty="0" err="1"/>
              <a:t>www.dss.mil</a:t>
            </a:r>
            <a:r>
              <a:rPr lang="en-US" dirty="0"/>
              <a:t>/</a:t>
            </a:r>
            <a:r>
              <a:rPr lang="en-US" dirty="0" err="1"/>
              <a:t>index.html</a:t>
            </a:r>
            <a:endParaRPr lang="en-US" dirty="0" smtClean="0"/>
          </a:p>
        </p:txBody>
      </p:sp>
      <p:sp>
        <p:nvSpPr>
          <p:cNvPr id="3" name="Title 2"/>
          <p:cNvSpPr>
            <a:spLocks noGrp="1"/>
          </p:cNvSpPr>
          <p:nvPr>
            <p:ph type="title"/>
          </p:nvPr>
        </p:nvSpPr>
        <p:spPr>
          <a:solidFill>
            <a:srgbClr val="800000"/>
          </a:solidFill>
        </p:spPr>
        <p:txBody>
          <a:bodyPr/>
          <a:lstStyle/>
          <a:p>
            <a:r>
              <a:rPr lang="en-US" dirty="0" smtClean="0"/>
              <a:t>Resources</a:t>
            </a:r>
            <a:endParaRPr lang="en-US" dirty="0"/>
          </a:p>
        </p:txBody>
      </p:sp>
    </p:spTree>
    <p:extLst>
      <p:ext uri="{BB962C8B-B14F-4D97-AF65-F5344CB8AC3E}">
        <p14:creationId xmlns:p14="http://schemas.microsoft.com/office/powerpoint/2010/main" xmlns="" val="144371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37368" y="685801"/>
            <a:ext cx="7112000" cy="3657599"/>
          </a:xfrm>
        </p:spPr>
        <p:txBody>
          <a:bodyPr>
            <a:normAutofit/>
          </a:bodyPr>
          <a:lstStyle/>
          <a:p>
            <a:pPr marL="274320" lvl="1">
              <a:buFont typeface="Arial"/>
              <a:buChar char="•"/>
            </a:pPr>
            <a:r>
              <a:rPr lang="en-US" dirty="0" smtClean="0"/>
              <a:t>Cleared at the same level as Facility Clearance</a:t>
            </a:r>
          </a:p>
          <a:p>
            <a:pPr marL="274320" lvl="1">
              <a:buFont typeface="Arial"/>
              <a:buChar char="•"/>
            </a:pPr>
            <a:r>
              <a:rPr lang="en-US" dirty="0" smtClean="0"/>
              <a:t>Senior Management/KMP level</a:t>
            </a:r>
          </a:p>
          <a:p>
            <a:pPr marL="274320" lvl="1">
              <a:buFont typeface="Arial"/>
              <a:buChar char="•"/>
            </a:pPr>
            <a:r>
              <a:rPr lang="en-US" dirty="0" smtClean="0"/>
              <a:t>May be Facility Security Officer</a:t>
            </a:r>
          </a:p>
          <a:p>
            <a:pPr marL="274320" lvl="1">
              <a:buFont typeface="Arial"/>
              <a:buChar char="•"/>
            </a:pPr>
            <a:endParaRPr lang="en-US" dirty="0"/>
          </a:p>
          <a:p>
            <a:pPr marL="274320" lvl="1">
              <a:buFont typeface="Arial"/>
              <a:buChar char="•"/>
            </a:pPr>
            <a:r>
              <a:rPr lang="en-US" dirty="0" smtClean="0"/>
              <a:t>Company Senior Leadership must support</a:t>
            </a:r>
          </a:p>
          <a:p>
            <a:pPr marL="274320" lvl="1">
              <a:buFont typeface="Arial"/>
              <a:buChar char="•"/>
            </a:pPr>
            <a:r>
              <a:rPr lang="en-US" dirty="0" smtClean="0"/>
              <a:t>Must have appropriate authority</a:t>
            </a:r>
          </a:p>
          <a:p>
            <a:pPr marL="274320" lvl="1">
              <a:buFont typeface="Arial"/>
              <a:buChar char="•"/>
            </a:pPr>
            <a:endParaRPr lang="en-US" dirty="0" smtClean="0"/>
          </a:p>
        </p:txBody>
      </p:sp>
      <p:sp>
        <p:nvSpPr>
          <p:cNvPr id="3" name="Title 2"/>
          <p:cNvSpPr>
            <a:spLocks noGrp="1"/>
          </p:cNvSpPr>
          <p:nvPr>
            <p:ph type="title"/>
          </p:nvPr>
        </p:nvSpPr>
        <p:spPr>
          <a:solidFill>
            <a:srgbClr val="800000"/>
          </a:solidFill>
        </p:spPr>
        <p:txBody>
          <a:bodyPr/>
          <a:lstStyle/>
          <a:p>
            <a:r>
              <a:rPr lang="en-US" dirty="0" smtClean="0"/>
              <a:t>Senior Official</a:t>
            </a:r>
            <a:endParaRPr lang="en-US" dirty="0"/>
          </a:p>
        </p:txBody>
      </p:sp>
    </p:spTree>
    <p:extLst>
      <p:ext uri="{BB962C8B-B14F-4D97-AF65-F5344CB8AC3E}">
        <p14:creationId xmlns:p14="http://schemas.microsoft.com/office/powerpoint/2010/main" xmlns="" val="14287251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37368" y="685801"/>
            <a:ext cx="7112000" cy="3657599"/>
          </a:xfrm>
        </p:spPr>
        <p:txBody>
          <a:bodyPr>
            <a:normAutofit/>
          </a:bodyPr>
          <a:lstStyle/>
          <a:p>
            <a:pPr marL="274320" lvl="1">
              <a:buFont typeface="Arial"/>
              <a:buChar char="•"/>
            </a:pPr>
            <a:r>
              <a:rPr lang="en-US" dirty="0" smtClean="0"/>
              <a:t>Within 30 days for initial</a:t>
            </a:r>
          </a:p>
          <a:p>
            <a:pPr marL="274320" lvl="1">
              <a:buFont typeface="Arial"/>
              <a:buChar char="•"/>
            </a:pPr>
            <a:r>
              <a:rPr lang="en-US" dirty="0" smtClean="0"/>
              <a:t>Annual refresher</a:t>
            </a:r>
          </a:p>
          <a:p>
            <a:pPr marL="274320" lvl="1">
              <a:buFont typeface="Arial"/>
              <a:buChar char="•"/>
            </a:pPr>
            <a:endParaRPr lang="en-US" dirty="0"/>
          </a:p>
          <a:p>
            <a:pPr marL="274320" lvl="1">
              <a:buFont typeface="Arial"/>
              <a:buChar char="•"/>
            </a:pPr>
            <a:r>
              <a:rPr lang="en-US" dirty="0" smtClean="0"/>
              <a:t>Mirrors current NISPOM requirement for security training</a:t>
            </a:r>
          </a:p>
          <a:p>
            <a:pPr marL="274320" lvl="1">
              <a:buFont typeface="Arial"/>
              <a:buChar char="•"/>
            </a:pPr>
            <a:endParaRPr lang="en-US" dirty="0" smtClean="0"/>
          </a:p>
        </p:txBody>
      </p:sp>
      <p:sp>
        <p:nvSpPr>
          <p:cNvPr id="3" name="Title 2"/>
          <p:cNvSpPr>
            <a:spLocks noGrp="1"/>
          </p:cNvSpPr>
          <p:nvPr>
            <p:ph type="title"/>
          </p:nvPr>
        </p:nvSpPr>
        <p:spPr>
          <a:solidFill>
            <a:srgbClr val="800000"/>
          </a:solidFill>
        </p:spPr>
        <p:txBody>
          <a:bodyPr/>
          <a:lstStyle/>
          <a:p>
            <a:r>
              <a:rPr lang="en-US" dirty="0" smtClean="0"/>
              <a:t>Training</a:t>
            </a:r>
            <a:endParaRPr lang="en-US" dirty="0"/>
          </a:p>
        </p:txBody>
      </p:sp>
    </p:spTree>
    <p:extLst>
      <p:ext uri="{BB962C8B-B14F-4D97-AF65-F5344CB8AC3E}">
        <p14:creationId xmlns:p14="http://schemas.microsoft.com/office/powerpoint/2010/main" xmlns="" val="12728945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3957318903"/>
              </p:ext>
            </p:extLst>
          </p:nvPr>
        </p:nvGraphicFramePr>
        <p:xfrm>
          <a:off x="1537368" y="685801"/>
          <a:ext cx="7112000" cy="3657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solidFill>
            <a:srgbClr val="800000"/>
          </a:solidFill>
        </p:spPr>
        <p:txBody>
          <a:bodyPr/>
          <a:lstStyle/>
          <a:p>
            <a:r>
              <a:rPr lang="en-US" dirty="0" smtClean="0"/>
              <a:t>Reporting</a:t>
            </a:r>
            <a:endParaRPr lang="en-US" dirty="0"/>
          </a:p>
        </p:txBody>
      </p:sp>
      <p:sp>
        <p:nvSpPr>
          <p:cNvPr id="5" name="Rectangle 4"/>
          <p:cNvSpPr/>
          <p:nvPr/>
        </p:nvSpPr>
        <p:spPr>
          <a:xfrm>
            <a:off x="1537368" y="3615987"/>
            <a:ext cx="7112000" cy="505808"/>
          </a:xfrm>
          <a:prstGeom prst="rect">
            <a:avLst/>
          </a:prstGeom>
          <a:solidFill>
            <a:srgbClr val="8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Potential Threat Activity</a:t>
            </a:r>
            <a:endParaRPr lang="en-US" dirty="0"/>
          </a:p>
        </p:txBody>
      </p:sp>
      <p:sp>
        <p:nvSpPr>
          <p:cNvPr id="6" name="Right Arrow 5"/>
          <p:cNvSpPr/>
          <p:nvPr/>
        </p:nvSpPr>
        <p:spPr>
          <a:xfrm>
            <a:off x="6005415" y="1275108"/>
            <a:ext cx="537149" cy="269394"/>
          </a:xfrm>
          <a:prstGeom prst="rightArrow">
            <a:avLst/>
          </a:prstGeom>
          <a:solidFill>
            <a:srgbClr val="7F8FA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ight Arrow 6"/>
          <p:cNvSpPr/>
          <p:nvPr/>
        </p:nvSpPr>
        <p:spPr>
          <a:xfrm rot="10800000">
            <a:off x="3650175" y="1275108"/>
            <a:ext cx="537149" cy="269394"/>
          </a:xfrm>
          <a:prstGeom prst="rightArrow">
            <a:avLst/>
          </a:prstGeom>
          <a:solidFill>
            <a:srgbClr val="7F8FA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636841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41447"/>
            <a:ext cx="9143999" cy="2769989"/>
          </a:xfrm>
          <a:prstGeom prst="rect">
            <a:avLst/>
          </a:prstGeom>
          <a:noFill/>
        </p:spPr>
        <p:txBody>
          <a:bodyPr wrap="square" rtlCol="0">
            <a:spAutoFit/>
          </a:bodyPr>
          <a:lstStyle/>
          <a:p>
            <a:pPr algn="ctr"/>
            <a:r>
              <a:rPr lang="en-US" sz="4800" dirty="0" smtClean="0"/>
              <a:t>Donald Fulton</a:t>
            </a:r>
          </a:p>
          <a:p>
            <a:pPr algn="ctr"/>
            <a:endParaRPr lang="en-US" sz="3600" dirty="0" smtClean="0"/>
          </a:p>
          <a:p>
            <a:pPr algn="ctr"/>
            <a:r>
              <a:rPr lang="en-US" sz="3600" dirty="0" smtClean="0"/>
              <a:t>Counterintelligence Programs Manager</a:t>
            </a:r>
          </a:p>
          <a:p>
            <a:pPr algn="ctr"/>
            <a:r>
              <a:rPr lang="en-US" sz="3600" dirty="0" smtClean="0"/>
              <a:t>Facility Technology Services, Inc.</a:t>
            </a:r>
          </a:p>
          <a:p>
            <a:pPr algn="ctr"/>
            <a:endParaRPr lang="en-US" dirty="0"/>
          </a:p>
        </p:txBody>
      </p:sp>
    </p:spTree>
    <p:extLst>
      <p:ext uri="{BB962C8B-B14F-4D97-AF65-F5344CB8AC3E}">
        <p14:creationId xmlns:p14="http://schemas.microsoft.com/office/powerpoint/2010/main" xmlns="" val="458618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2442981254"/>
              </p:ext>
            </p:extLst>
          </p:nvPr>
        </p:nvGraphicFramePr>
        <p:xfrm>
          <a:off x="777240" y="685801"/>
          <a:ext cx="7872128" cy="39664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solidFill>
            <a:srgbClr val="800000"/>
          </a:solidFill>
        </p:spPr>
        <p:txBody>
          <a:bodyPr/>
          <a:lstStyle/>
          <a:p>
            <a:r>
              <a:rPr lang="en-US" dirty="0" smtClean="0"/>
              <a:t>Analysis</a:t>
            </a:r>
            <a:endParaRPr lang="en-US" dirty="0"/>
          </a:p>
        </p:txBody>
      </p:sp>
    </p:spTree>
    <p:extLst>
      <p:ext uri="{BB962C8B-B14F-4D97-AF65-F5344CB8AC3E}">
        <p14:creationId xmlns:p14="http://schemas.microsoft.com/office/powerpoint/2010/main" xmlns="" val="34695112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133600" y="685801"/>
            <a:ext cx="6096000" cy="4113992"/>
          </a:xfrm>
        </p:spPr>
        <p:txBody>
          <a:bodyPr>
            <a:normAutofit/>
          </a:bodyPr>
          <a:lstStyle/>
          <a:p>
            <a:pPr>
              <a:buFont typeface="Arial"/>
              <a:buChar char="•"/>
            </a:pPr>
            <a:r>
              <a:rPr lang="en-US" sz="2800" dirty="0" smtClean="0"/>
              <a:t>History</a:t>
            </a:r>
          </a:p>
          <a:p>
            <a:pPr>
              <a:buFont typeface="Arial"/>
              <a:buChar char="•"/>
            </a:pPr>
            <a:r>
              <a:rPr lang="en-US" sz="2800" dirty="0" smtClean="0"/>
              <a:t>Key Terms</a:t>
            </a:r>
          </a:p>
          <a:p>
            <a:pPr>
              <a:buFont typeface="Arial"/>
              <a:buChar char="•"/>
            </a:pPr>
            <a:r>
              <a:rPr lang="en-US" sz="2800" dirty="0" smtClean="0"/>
              <a:t>Purpose</a:t>
            </a:r>
          </a:p>
          <a:p>
            <a:pPr>
              <a:buFont typeface="Arial"/>
              <a:buChar char="•"/>
            </a:pPr>
            <a:r>
              <a:rPr lang="en-US" sz="2800" dirty="0" smtClean="0"/>
              <a:t>Documents</a:t>
            </a:r>
          </a:p>
          <a:p>
            <a:pPr>
              <a:buFont typeface="Arial"/>
              <a:buChar char="•"/>
            </a:pPr>
            <a:r>
              <a:rPr lang="en-US" sz="2800" dirty="0" smtClean="0"/>
              <a:t>Resources</a:t>
            </a:r>
          </a:p>
          <a:p>
            <a:pPr>
              <a:buFont typeface="Arial"/>
              <a:buChar char="•"/>
            </a:pPr>
            <a:r>
              <a:rPr lang="en-US" sz="2800" dirty="0" smtClean="0"/>
              <a:t>Requirements</a:t>
            </a:r>
          </a:p>
          <a:p>
            <a:pPr>
              <a:buFont typeface="Arial"/>
              <a:buChar char="•"/>
            </a:pPr>
            <a:r>
              <a:rPr lang="en-US" sz="2800" dirty="0" smtClean="0"/>
              <a:t>Recommendations</a:t>
            </a:r>
            <a:endParaRPr lang="en-US" sz="2800" dirty="0"/>
          </a:p>
        </p:txBody>
      </p:sp>
      <p:sp>
        <p:nvSpPr>
          <p:cNvPr id="4" name="Title 3"/>
          <p:cNvSpPr>
            <a:spLocks noGrp="1"/>
          </p:cNvSpPr>
          <p:nvPr>
            <p:ph type="title"/>
          </p:nvPr>
        </p:nvSpPr>
        <p:spPr>
          <a:solidFill>
            <a:srgbClr val="800000"/>
          </a:solidFill>
        </p:spPr>
        <p:txBody>
          <a:bodyPr/>
          <a:lstStyle/>
          <a:p>
            <a:r>
              <a:rPr lang="en-US" dirty="0" smtClean="0"/>
              <a:t>Agenda</a:t>
            </a:r>
            <a:endParaRPr lang="en-US" dirty="0"/>
          </a:p>
        </p:txBody>
      </p:sp>
    </p:spTree>
    <p:extLst>
      <p:ext uri="{BB962C8B-B14F-4D97-AF65-F5344CB8AC3E}">
        <p14:creationId xmlns:p14="http://schemas.microsoft.com/office/powerpoint/2010/main" xmlns="" val="7647792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800000"/>
          </a:solidFill>
        </p:spPr>
        <p:txBody>
          <a:bodyPr/>
          <a:lstStyle/>
          <a:p>
            <a:r>
              <a:rPr lang="en-US" dirty="0" smtClean="0"/>
              <a:t>Questions</a:t>
            </a:r>
            <a:endParaRPr lang="en-US" dirty="0"/>
          </a:p>
        </p:txBody>
      </p:sp>
      <p:sp>
        <p:nvSpPr>
          <p:cNvPr id="2" name="Content Placeholder 1"/>
          <p:cNvSpPr>
            <a:spLocks noGrp="1"/>
          </p:cNvSpPr>
          <p:nvPr>
            <p:ph idx="1"/>
          </p:nvPr>
        </p:nvSpPr>
        <p:spPr>
          <a:xfrm>
            <a:off x="1582072" y="685801"/>
            <a:ext cx="6647528" cy="3657599"/>
          </a:xfrm>
        </p:spPr>
        <p:txBody>
          <a:bodyPr>
            <a:normAutofit/>
          </a:bodyPr>
          <a:lstStyle/>
          <a:p>
            <a:pPr marL="18288" indent="0" algn="ctr">
              <a:buNone/>
            </a:pPr>
            <a:r>
              <a:rPr lang="en-US" sz="2400" dirty="0"/>
              <a:t>Donald Fulton</a:t>
            </a:r>
          </a:p>
          <a:p>
            <a:pPr marL="18288" indent="0" algn="ctr">
              <a:buNone/>
            </a:pPr>
            <a:r>
              <a:rPr lang="en-US" sz="2400" dirty="0" smtClean="0"/>
              <a:t>Counterintelligence </a:t>
            </a:r>
            <a:r>
              <a:rPr lang="en-US" sz="2400" dirty="0"/>
              <a:t>Programs Manager</a:t>
            </a:r>
          </a:p>
          <a:p>
            <a:pPr marL="18288" indent="0" algn="ctr">
              <a:buNone/>
            </a:pPr>
            <a:r>
              <a:rPr lang="en-US" sz="2400" dirty="0"/>
              <a:t>Facility Technology Services, Inc</a:t>
            </a:r>
            <a:r>
              <a:rPr lang="en-US" sz="2400" dirty="0" smtClean="0"/>
              <a:t>.</a:t>
            </a:r>
          </a:p>
          <a:p>
            <a:pPr marL="18288" indent="0" algn="ctr">
              <a:buNone/>
            </a:pPr>
            <a:endParaRPr lang="en-US" sz="2400" dirty="0"/>
          </a:p>
          <a:p>
            <a:pPr marL="18288" indent="0" algn="ctr">
              <a:buNone/>
            </a:pPr>
            <a:r>
              <a:rPr lang="en-US" sz="2400" dirty="0" smtClean="0">
                <a:solidFill>
                  <a:srgbClr val="FFFFFF"/>
                </a:solidFill>
              </a:rPr>
              <a:t>dfulton@factechs.com</a:t>
            </a:r>
          </a:p>
          <a:p>
            <a:pPr marL="18288" indent="0" algn="ctr">
              <a:buNone/>
            </a:pPr>
            <a:r>
              <a:rPr lang="en-US" sz="2400" dirty="0" smtClean="0"/>
              <a:t>571-203-0245 Ext. 2206</a:t>
            </a:r>
          </a:p>
          <a:p>
            <a:pPr marL="18288" indent="0" algn="ctr">
              <a:buNone/>
            </a:pPr>
            <a:r>
              <a:rPr lang="en-US" sz="2400" dirty="0"/>
              <a:t>http://</a:t>
            </a:r>
            <a:r>
              <a:rPr lang="en-US" sz="2400" dirty="0" err="1"/>
              <a:t>factechs.com</a:t>
            </a:r>
            <a:r>
              <a:rPr lang="en-US" sz="2400" dirty="0" smtClean="0"/>
              <a:t>/</a:t>
            </a:r>
            <a:endParaRPr lang="en-US" sz="2400" dirty="0"/>
          </a:p>
        </p:txBody>
      </p:sp>
    </p:spTree>
    <p:extLst>
      <p:ext uri="{BB962C8B-B14F-4D97-AF65-F5344CB8AC3E}">
        <p14:creationId xmlns:p14="http://schemas.microsoft.com/office/powerpoint/2010/main" xmlns="" val="2269339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a:buChar char="•"/>
            </a:pPr>
            <a:r>
              <a:rPr lang="en-US" dirty="0" smtClean="0"/>
              <a:t>1 August 2014 – DSS/NISPOM</a:t>
            </a:r>
          </a:p>
          <a:p>
            <a:pPr>
              <a:buFont typeface="Arial"/>
              <a:buChar char="•"/>
            </a:pPr>
            <a:endParaRPr lang="en-US" dirty="0" smtClean="0"/>
          </a:p>
          <a:p>
            <a:pPr>
              <a:buFont typeface="Arial"/>
              <a:buChar char="•"/>
            </a:pPr>
            <a:r>
              <a:rPr lang="en-US" dirty="0" smtClean="0"/>
              <a:t>Industrial Security Representatives</a:t>
            </a:r>
          </a:p>
          <a:p>
            <a:pPr>
              <a:buFont typeface="Arial"/>
              <a:buChar char="•"/>
            </a:pPr>
            <a:endParaRPr lang="en-US" dirty="0" smtClean="0"/>
          </a:p>
          <a:p>
            <a:pPr>
              <a:buFont typeface="Arial"/>
              <a:buChar char="•"/>
            </a:pPr>
            <a:r>
              <a:rPr lang="en-US" sz="2000" dirty="0"/>
              <a:t>NISPOM Conforming Change </a:t>
            </a:r>
            <a:r>
              <a:rPr lang="en-US" sz="2000" dirty="0" smtClean="0"/>
              <a:t>2 pending</a:t>
            </a:r>
          </a:p>
          <a:p>
            <a:pPr>
              <a:buFont typeface="Arial"/>
              <a:buChar char="•"/>
            </a:pPr>
            <a:endParaRPr lang="en-US" sz="2000" dirty="0"/>
          </a:p>
          <a:p>
            <a:pPr>
              <a:buFont typeface="Arial"/>
              <a:buChar char="•"/>
            </a:pPr>
            <a:r>
              <a:rPr lang="en-US" sz="2000" dirty="0" smtClean="0"/>
              <a:t>????</a:t>
            </a:r>
            <a:endParaRPr lang="en-US" dirty="0" smtClean="0"/>
          </a:p>
          <a:p>
            <a:pPr>
              <a:buFont typeface="Arial"/>
              <a:buChar char="•"/>
            </a:pPr>
            <a:endParaRPr lang="en-US" dirty="0"/>
          </a:p>
        </p:txBody>
      </p:sp>
      <p:sp>
        <p:nvSpPr>
          <p:cNvPr id="3" name="Title 2"/>
          <p:cNvSpPr>
            <a:spLocks noGrp="1"/>
          </p:cNvSpPr>
          <p:nvPr>
            <p:ph type="title"/>
          </p:nvPr>
        </p:nvSpPr>
        <p:spPr>
          <a:solidFill>
            <a:srgbClr val="800000"/>
          </a:solidFill>
        </p:spPr>
        <p:txBody>
          <a:bodyPr/>
          <a:lstStyle/>
          <a:p>
            <a:r>
              <a:rPr lang="en-US" dirty="0" smtClean="0"/>
              <a:t>Insider Threat</a:t>
            </a:r>
            <a:endParaRPr lang="en-US" dirty="0"/>
          </a:p>
        </p:txBody>
      </p:sp>
    </p:spTree>
    <p:extLst>
      <p:ext uri="{BB962C8B-B14F-4D97-AF65-F5344CB8AC3E}">
        <p14:creationId xmlns:p14="http://schemas.microsoft.com/office/powerpoint/2010/main" xmlns="" val="344716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133600" y="685801"/>
            <a:ext cx="6096000" cy="4113992"/>
          </a:xfrm>
        </p:spPr>
        <p:txBody>
          <a:bodyPr>
            <a:normAutofit/>
          </a:bodyPr>
          <a:lstStyle/>
          <a:p>
            <a:pPr>
              <a:buFont typeface="Arial"/>
              <a:buChar char="•"/>
            </a:pPr>
            <a:r>
              <a:rPr lang="en-US" sz="2800" dirty="0" smtClean="0"/>
              <a:t>History</a:t>
            </a:r>
          </a:p>
          <a:p>
            <a:pPr>
              <a:buFont typeface="Arial"/>
              <a:buChar char="•"/>
            </a:pPr>
            <a:r>
              <a:rPr lang="en-US" sz="2800" dirty="0" smtClean="0"/>
              <a:t>Key Terms</a:t>
            </a:r>
          </a:p>
          <a:p>
            <a:pPr>
              <a:buFont typeface="Arial"/>
              <a:buChar char="•"/>
            </a:pPr>
            <a:r>
              <a:rPr lang="en-US" sz="2800" dirty="0" smtClean="0"/>
              <a:t>Purpose</a:t>
            </a:r>
          </a:p>
          <a:p>
            <a:pPr>
              <a:buFont typeface="Arial"/>
              <a:buChar char="•"/>
            </a:pPr>
            <a:r>
              <a:rPr lang="en-US" sz="2800" dirty="0" smtClean="0"/>
              <a:t>Documents</a:t>
            </a:r>
          </a:p>
          <a:p>
            <a:pPr>
              <a:buFont typeface="Arial"/>
              <a:buChar char="•"/>
            </a:pPr>
            <a:r>
              <a:rPr lang="en-US" sz="2800" dirty="0" smtClean="0"/>
              <a:t>Resources</a:t>
            </a:r>
          </a:p>
          <a:p>
            <a:pPr>
              <a:buFont typeface="Arial"/>
              <a:buChar char="•"/>
            </a:pPr>
            <a:r>
              <a:rPr lang="en-US" sz="2800" dirty="0" smtClean="0"/>
              <a:t>Requirements</a:t>
            </a:r>
          </a:p>
          <a:p>
            <a:pPr>
              <a:buFont typeface="Arial"/>
              <a:buChar char="•"/>
            </a:pPr>
            <a:r>
              <a:rPr lang="en-US" sz="2800" dirty="0" smtClean="0"/>
              <a:t>Recommendations</a:t>
            </a:r>
            <a:endParaRPr lang="en-US" sz="2800" dirty="0"/>
          </a:p>
        </p:txBody>
      </p:sp>
      <p:sp>
        <p:nvSpPr>
          <p:cNvPr id="4" name="Title 3"/>
          <p:cNvSpPr>
            <a:spLocks noGrp="1"/>
          </p:cNvSpPr>
          <p:nvPr>
            <p:ph type="title"/>
          </p:nvPr>
        </p:nvSpPr>
        <p:spPr>
          <a:solidFill>
            <a:srgbClr val="800000"/>
          </a:solidFill>
        </p:spPr>
        <p:txBody>
          <a:bodyPr/>
          <a:lstStyle/>
          <a:p>
            <a:r>
              <a:rPr lang="en-US" dirty="0" smtClean="0"/>
              <a:t>Agenda</a:t>
            </a:r>
            <a:endParaRPr lang="en-US" dirty="0"/>
          </a:p>
        </p:txBody>
      </p:sp>
    </p:spTree>
    <p:extLst>
      <p:ext uri="{BB962C8B-B14F-4D97-AF65-F5344CB8AC3E}">
        <p14:creationId xmlns:p14="http://schemas.microsoft.com/office/powerpoint/2010/main" xmlns="" val="887789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800000"/>
          </a:solidFill>
        </p:spPr>
        <p:txBody>
          <a:bodyPr/>
          <a:lstStyle/>
          <a:p>
            <a:r>
              <a:rPr lang="en-US" dirty="0" smtClean="0"/>
              <a:t>The Reason</a:t>
            </a:r>
            <a:endParaRPr lang="en-US" dirty="0"/>
          </a:p>
        </p:txBody>
      </p:sp>
      <p:sp>
        <p:nvSpPr>
          <p:cNvPr id="3" name="Content Placeholder 2"/>
          <p:cNvSpPr>
            <a:spLocks noGrp="1"/>
          </p:cNvSpPr>
          <p:nvPr>
            <p:ph sz="quarter" idx="13"/>
          </p:nvPr>
        </p:nvSpPr>
        <p:spPr>
          <a:xfrm>
            <a:off x="467923" y="1492746"/>
            <a:ext cx="4149797" cy="2594622"/>
          </a:xfrm>
        </p:spPr>
        <p:txBody>
          <a:bodyPr/>
          <a:lstStyle/>
          <a:p>
            <a:pPr>
              <a:buFont typeface="Arial"/>
              <a:buChar char="•"/>
            </a:pPr>
            <a:r>
              <a:rPr lang="en-US" dirty="0"/>
              <a:t>Arrested 27 May 2010</a:t>
            </a:r>
          </a:p>
          <a:p>
            <a:pPr>
              <a:buFont typeface="Arial"/>
              <a:buChar char="•"/>
            </a:pPr>
            <a:r>
              <a:rPr lang="en-US" dirty="0"/>
              <a:t>700,000 documents</a:t>
            </a:r>
          </a:p>
          <a:p>
            <a:pPr>
              <a:buFont typeface="Arial"/>
              <a:buChar char="•"/>
            </a:pPr>
            <a:r>
              <a:rPr lang="en-US" dirty="0"/>
              <a:t>Found guilty on 17 counts</a:t>
            </a:r>
          </a:p>
          <a:p>
            <a:pPr>
              <a:buFont typeface="Arial"/>
              <a:buChar char="•"/>
            </a:pPr>
            <a:r>
              <a:rPr lang="en-US" dirty="0"/>
              <a:t>Sentenced to 35 years</a:t>
            </a:r>
          </a:p>
          <a:p>
            <a:pPr>
              <a:buFont typeface="Arial"/>
              <a:buChar char="•"/>
            </a:pPr>
            <a:endParaRPr lang="en-US" dirty="0"/>
          </a:p>
        </p:txBody>
      </p:sp>
      <p:pic>
        <p:nvPicPr>
          <p:cNvPr id="5" name="Content Placeholder 5"/>
          <p:cNvPicPr>
            <a:picLocks noGrp="1" noChangeAspect="1"/>
          </p:cNvPicPr>
          <p:nvPr>
            <p:ph sz="quarter" idx="14"/>
          </p:nvPr>
        </p:nvPicPr>
        <p:blipFill>
          <a:blip r:embed="rId2">
            <a:extLst>
              <a:ext uri="{28A0092B-C50C-407E-A947-70E740481C1C}">
                <a14:useLocalDpi xmlns:a14="http://schemas.microsoft.com/office/drawing/2010/main" xmlns="" val="0"/>
              </a:ext>
            </a:extLst>
          </a:blip>
          <a:srcRect l="14235" r="14235"/>
          <a:stretch>
            <a:fillRect/>
          </a:stretch>
        </p:blipFill>
        <p:spPr/>
      </p:pic>
      <p:sp>
        <p:nvSpPr>
          <p:cNvPr id="6" name="TextBox 5"/>
          <p:cNvSpPr txBox="1"/>
          <p:nvPr/>
        </p:nvSpPr>
        <p:spPr>
          <a:xfrm>
            <a:off x="689792" y="1002668"/>
            <a:ext cx="3910921" cy="523220"/>
          </a:xfrm>
          <a:prstGeom prst="rect">
            <a:avLst/>
          </a:prstGeom>
          <a:noFill/>
        </p:spPr>
        <p:txBody>
          <a:bodyPr wrap="none" rtlCol="0">
            <a:spAutoFit/>
          </a:bodyPr>
          <a:lstStyle/>
          <a:p>
            <a:r>
              <a:rPr lang="en-US" sz="2800" dirty="0" smtClean="0">
                <a:latin typeface="+mj-lt"/>
              </a:rPr>
              <a:t>PFC Bradley Manning</a:t>
            </a:r>
            <a:endParaRPr lang="en-US" sz="2800" dirty="0">
              <a:latin typeface="+mj-lt"/>
            </a:endParaRPr>
          </a:p>
        </p:txBody>
      </p:sp>
    </p:spTree>
    <p:extLst>
      <p:ext uri="{BB962C8B-B14F-4D97-AF65-F5344CB8AC3E}">
        <p14:creationId xmlns:p14="http://schemas.microsoft.com/office/powerpoint/2010/main" xmlns="" val="1900414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800000"/>
          </a:solidFill>
        </p:spPr>
        <p:txBody>
          <a:bodyPr/>
          <a:lstStyle/>
          <a:p>
            <a:r>
              <a:rPr lang="en-US" dirty="0" smtClean="0"/>
              <a:t>Insider Threat</a:t>
            </a:r>
            <a:endParaRPr lang="en-US" dirty="0"/>
          </a:p>
        </p:txBody>
      </p:sp>
      <p:sp>
        <p:nvSpPr>
          <p:cNvPr id="4" name="Content Placeholder 3"/>
          <p:cNvSpPr>
            <a:spLocks noGrp="1"/>
          </p:cNvSpPr>
          <p:nvPr>
            <p:ph sz="quarter" idx="14"/>
          </p:nvPr>
        </p:nvSpPr>
        <p:spPr>
          <a:xfrm>
            <a:off x="3799091" y="658368"/>
            <a:ext cx="4503661" cy="3432175"/>
          </a:xfrm>
        </p:spPr>
        <p:txBody>
          <a:bodyPr/>
          <a:lstStyle/>
          <a:p>
            <a:pPr>
              <a:buFont typeface="Arial"/>
              <a:buChar char="•"/>
            </a:pPr>
            <a:r>
              <a:rPr lang="en-US" dirty="0"/>
              <a:t>Intelligence Analyst</a:t>
            </a:r>
          </a:p>
          <a:p>
            <a:pPr>
              <a:buFont typeface="Arial"/>
              <a:buChar char="•"/>
            </a:pPr>
            <a:r>
              <a:rPr lang="en-US" dirty="0"/>
              <a:t>TS/SCI eligibility</a:t>
            </a:r>
          </a:p>
          <a:p>
            <a:pPr marL="342900" indent="-342900">
              <a:buFont typeface="Arial"/>
              <a:buChar char="•"/>
            </a:pPr>
            <a:endParaRPr lang="en-US" dirty="0"/>
          </a:p>
          <a:p>
            <a:pPr>
              <a:buFont typeface="Arial"/>
              <a:buChar char="•"/>
            </a:pPr>
            <a:r>
              <a:rPr lang="en-US" dirty="0"/>
              <a:t>Emotional instability</a:t>
            </a:r>
          </a:p>
          <a:p>
            <a:pPr>
              <a:buFont typeface="Arial"/>
              <a:buChar char="•"/>
            </a:pPr>
            <a:r>
              <a:rPr lang="en-US" dirty="0"/>
              <a:t>Security </a:t>
            </a:r>
            <a:r>
              <a:rPr lang="en-US" dirty="0" smtClean="0"/>
              <a:t>Violations</a:t>
            </a:r>
          </a:p>
          <a:p>
            <a:pPr>
              <a:buFont typeface="Arial"/>
              <a:buChar char="•"/>
            </a:pPr>
            <a:r>
              <a:rPr lang="en-US" dirty="0" smtClean="0"/>
              <a:t>Personal and government IT</a:t>
            </a:r>
            <a:endParaRPr lang="en-US" dirty="0"/>
          </a:p>
          <a:p>
            <a:pPr>
              <a:buFont typeface="Arial"/>
              <a:buChar char="•"/>
            </a:pPr>
            <a:r>
              <a:rPr lang="en-US" dirty="0"/>
              <a:t>Behavioral </a:t>
            </a:r>
            <a:r>
              <a:rPr lang="en-US" dirty="0" smtClean="0"/>
              <a:t>Problems/Assault</a:t>
            </a:r>
            <a:endParaRPr lang="en-US" dirty="0"/>
          </a:p>
          <a:p>
            <a:pPr>
              <a:buFont typeface="Arial"/>
              <a:buChar char="•"/>
            </a:pPr>
            <a:r>
              <a:rPr lang="en-US" dirty="0"/>
              <a:t>Poor security practices in unit</a:t>
            </a:r>
          </a:p>
          <a:p>
            <a:endParaRPr lang="en-US" dirty="0"/>
          </a:p>
        </p:txBody>
      </p:sp>
      <p:pic>
        <p:nvPicPr>
          <p:cNvPr id="5" name="Content Placeholder 10"/>
          <p:cNvPicPr>
            <a:picLocks noGrp="1" noChangeAspect="1"/>
          </p:cNvPicPr>
          <p:nvPr>
            <p:ph sz="quarter" idx="13"/>
          </p:nvPr>
        </p:nvPicPr>
        <p:blipFill>
          <a:blip r:embed="rId2">
            <a:extLst>
              <a:ext uri="{28A0092B-C50C-407E-A947-70E740481C1C}">
                <a14:useLocalDpi xmlns:a14="http://schemas.microsoft.com/office/drawing/2010/main" xmlns="" val="0"/>
              </a:ext>
            </a:extLst>
          </a:blip>
          <a:srcRect l="15152" r="15152"/>
          <a:stretch>
            <a:fillRect/>
          </a:stretch>
        </p:blipFill>
        <p:spPr>
          <a:xfrm>
            <a:off x="386039" y="658368"/>
            <a:ext cx="3273552" cy="3429000"/>
          </a:xfrm>
        </p:spPr>
      </p:pic>
    </p:spTree>
    <p:extLst>
      <p:ext uri="{BB962C8B-B14F-4D97-AF65-F5344CB8AC3E}">
        <p14:creationId xmlns:p14="http://schemas.microsoft.com/office/powerpoint/2010/main" xmlns="" val="3868000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33600" y="685801"/>
            <a:ext cx="6096000" cy="4037516"/>
          </a:xfrm>
        </p:spPr>
        <p:txBody>
          <a:bodyPr>
            <a:normAutofit/>
          </a:bodyPr>
          <a:lstStyle/>
          <a:p>
            <a:pPr>
              <a:spcAft>
                <a:spcPts val="600"/>
              </a:spcAft>
              <a:buFont typeface="Arial"/>
              <a:buChar char="•"/>
            </a:pPr>
            <a:r>
              <a:rPr lang="en-US" dirty="0" smtClean="0"/>
              <a:t>7 </a:t>
            </a:r>
            <a:r>
              <a:rPr lang="en-US" dirty="0"/>
              <a:t>October </a:t>
            </a:r>
            <a:r>
              <a:rPr lang="en-US" dirty="0" smtClean="0"/>
              <a:t>2011</a:t>
            </a:r>
          </a:p>
          <a:p>
            <a:pPr>
              <a:spcAft>
                <a:spcPts val="600"/>
              </a:spcAft>
              <a:buFont typeface="Arial"/>
              <a:buChar char="•"/>
            </a:pPr>
            <a:r>
              <a:rPr lang="en-US" dirty="0" smtClean="0"/>
              <a:t>Structural </a:t>
            </a:r>
            <a:r>
              <a:rPr lang="en-US" dirty="0"/>
              <a:t>Reforms to Improve the Security of Classified Networks and the Responsible Sharing and Safeguarding of Classified </a:t>
            </a:r>
            <a:r>
              <a:rPr lang="en-US" dirty="0" smtClean="0"/>
              <a:t>Information</a:t>
            </a:r>
          </a:p>
          <a:p>
            <a:pPr>
              <a:spcAft>
                <a:spcPts val="600"/>
              </a:spcAft>
              <a:buFont typeface="Arial"/>
              <a:buChar char="•"/>
            </a:pPr>
            <a:endParaRPr lang="en-US" dirty="0" smtClean="0"/>
          </a:p>
          <a:p>
            <a:pPr>
              <a:spcAft>
                <a:spcPts val="600"/>
              </a:spcAft>
              <a:buFont typeface="Arial"/>
              <a:buChar char="•"/>
            </a:pPr>
            <a:r>
              <a:rPr lang="en-US" dirty="0" smtClean="0"/>
              <a:t>National </a:t>
            </a:r>
            <a:r>
              <a:rPr lang="en-US" dirty="0"/>
              <a:t>Insider Threat Task </a:t>
            </a:r>
            <a:r>
              <a:rPr lang="en-US" dirty="0" smtClean="0"/>
              <a:t>Force</a:t>
            </a:r>
          </a:p>
          <a:p>
            <a:pPr>
              <a:spcAft>
                <a:spcPts val="600"/>
              </a:spcAft>
              <a:buFont typeface="Arial"/>
              <a:buChar char="•"/>
            </a:pPr>
            <a:r>
              <a:rPr lang="en-US" dirty="0" smtClean="0"/>
              <a:t>Shall </a:t>
            </a:r>
            <a:r>
              <a:rPr lang="en-US" dirty="0"/>
              <a:t>be binding on the executive </a:t>
            </a:r>
            <a:r>
              <a:rPr lang="en-US" dirty="0" smtClean="0"/>
              <a:t>branch</a:t>
            </a:r>
            <a:endParaRPr lang="en-US" dirty="0"/>
          </a:p>
        </p:txBody>
      </p:sp>
      <p:sp>
        <p:nvSpPr>
          <p:cNvPr id="3" name="Title 2"/>
          <p:cNvSpPr>
            <a:spLocks noGrp="1"/>
          </p:cNvSpPr>
          <p:nvPr>
            <p:ph type="title"/>
          </p:nvPr>
        </p:nvSpPr>
        <p:spPr>
          <a:solidFill>
            <a:srgbClr val="800000"/>
          </a:solidFill>
        </p:spPr>
        <p:txBody>
          <a:bodyPr/>
          <a:lstStyle/>
          <a:p>
            <a:r>
              <a:rPr lang="en-US" dirty="0" smtClean="0"/>
              <a:t>E.O. </a:t>
            </a:r>
            <a:r>
              <a:rPr lang="en-US" dirty="0"/>
              <a:t>13587 </a:t>
            </a:r>
          </a:p>
        </p:txBody>
      </p:sp>
    </p:spTree>
    <p:extLst>
      <p:ext uri="{BB962C8B-B14F-4D97-AF65-F5344CB8AC3E}">
        <p14:creationId xmlns:p14="http://schemas.microsoft.com/office/powerpoint/2010/main" xmlns="" val="4228258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33600" y="685801"/>
            <a:ext cx="6096000" cy="4037516"/>
          </a:xfrm>
        </p:spPr>
        <p:txBody>
          <a:bodyPr>
            <a:normAutofit/>
          </a:bodyPr>
          <a:lstStyle/>
          <a:p>
            <a:pPr lvl="1">
              <a:spcAft>
                <a:spcPts val="600"/>
              </a:spcAft>
              <a:buFont typeface="Arial"/>
              <a:buChar char="•"/>
            </a:pPr>
            <a:r>
              <a:rPr lang="en-US" dirty="0" smtClean="0"/>
              <a:t>National </a:t>
            </a:r>
            <a:r>
              <a:rPr lang="en-US" dirty="0"/>
              <a:t>Insider Threat Task </a:t>
            </a:r>
            <a:r>
              <a:rPr lang="en-US" dirty="0" smtClean="0"/>
              <a:t>Force</a:t>
            </a:r>
          </a:p>
          <a:p>
            <a:pPr lvl="2">
              <a:spcAft>
                <a:spcPts val="600"/>
              </a:spcAft>
              <a:buFont typeface="Arial"/>
              <a:buChar char="•"/>
            </a:pPr>
            <a:r>
              <a:rPr lang="en-US" dirty="0" smtClean="0"/>
              <a:t>US Attorney General</a:t>
            </a:r>
          </a:p>
          <a:p>
            <a:pPr lvl="2">
              <a:spcAft>
                <a:spcPts val="600"/>
              </a:spcAft>
              <a:buFont typeface="Arial"/>
              <a:buChar char="•"/>
            </a:pPr>
            <a:r>
              <a:rPr lang="en-US" dirty="0" smtClean="0"/>
              <a:t>Federal Bureau of Investigation</a:t>
            </a:r>
          </a:p>
          <a:p>
            <a:pPr lvl="2">
              <a:spcAft>
                <a:spcPts val="600"/>
              </a:spcAft>
              <a:buFont typeface="Arial"/>
              <a:buChar char="•"/>
            </a:pPr>
            <a:r>
              <a:rPr lang="en-US" dirty="0" smtClean="0"/>
              <a:t>Director National Intelligence</a:t>
            </a:r>
          </a:p>
          <a:p>
            <a:pPr lvl="2">
              <a:spcAft>
                <a:spcPts val="600"/>
              </a:spcAft>
              <a:buFont typeface="Arial"/>
              <a:buChar char="•"/>
            </a:pPr>
            <a:r>
              <a:rPr lang="en-US" dirty="0" smtClean="0"/>
              <a:t>National Counterintelligence Executive</a:t>
            </a:r>
            <a:endParaRPr lang="en-US" dirty="0"/>
          </a:p>
          <a:p>
            <a:pPr>
              <a:spcAft>
                <a:spcPts val="600"/>
              </a:spcAft>
              <a:buFont typeface="Arial"/>
              <a:buChar char="•"/>
            </a:pPr>
            <a:r>
              <a:rPr lang="en-US" dirty="0" smtClean="0"/>
              <a:t>Assist </a:t>
            </a:r>
            <a:r>
              <a:rPr lang="en-US" dirty="0"/>
              <a:t>agencies in developing and implementing their insider threat programs, </a:t>
            </a:r>
            <a:endParaRPr lang="en-US" dirty="0" smtClean="0"/>
          </a:p>
          <a:p>
            <a:pPr>
              <a:spcAft>
                <a:spcPts val="600"/>
              </a:spcAft>
              <a:buFont typeface="Arial"/>
              <a:buChar char="•"/>
            </a:pPr>
            <a:r>
              <a:rPr lang="en-US" dirty="0" smtClean="0"/>
              <a:t>National </a:t>
            </a:r>
            <a:r>
              <a:rPr lang="en-US" dirty="0"/>
              <a:t>Insider Threat </a:t>
            </a:r>
            <a:r>
              <a:rPr lang="en-US" dirty="0" smtClean="0"/>
              <a:t>Policy</a:t>
            </a:r>
          </a:p>
        </p:txBody>
      </p:sp>
      <p:sp>
        <p:nvSpPr>
          <p:cNvPr id="3" name="Title 2"/>
          <p:cNvSpPr>
            <a:spLocks noGrp="1"/>
          </p:cNvSpPr>
          <p:nvPr>
            <p:ph type="title"/>
          </p:nvPr>
        </p:nvSpPr>
        <p:spPr>
          <a:solidFill>
            <a:srgbClr val="800000"/>
          </a:solidFill>
        </p:spPr>
        <p:txBody>
          <a:bodyPr/>
          <a:lstStyle/>
          <a:p>
            <a:r>
              <a:rPr lang="en-US" dirty="0" smtClean="0"/>
              <a:t>NITTF</a:t>
            </a:r>
            <a:endParaRPr lang="en-US" dirty="0"/>
          </a:p>
        </p:txBody>
      </p:sp>
    </p:spTree>
    <p:extLst>
      <p:ext uri="{BB962C8B-B14F-4D97-AF65-F5344CB8AC3E}">
        <p14:creationId xmlns:p14="http://schemas.microsoft.com/office/powerpoint/2010/main" xmlns="" val="1526798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33600" y="685801"/>
            <a:ext cx="6096000" cy="4037516"/>
          </a:xfrm>
        </p:spPr>
        <p:txBody>
          <a:bodyPr>
            <a:normAutofit/>
          </a:bodyPr>
          <a:lstStyle/>
          <a:p>
            <a:pPr marL="384048" lvl="1" indent="0">
              <a:spcAft>
                <a:spcPts val="600"/>
              </a:spcAft>
              <a:buNone/>
            </a:pPr>
            <a:endParaRPr lang="en-US" dirty="0" smtClean="0"/>
          </a:p>
          <a:p>
            <a:pPr>
              <a:spcAft>
                <a:spcPts val="600"/>
              </a:spcAft>
              <a:buFont typeface="Arial"/>
              <a:buChar char="•"/>
            </a:pPr>
            <a:r>
              <a:rPr lang="en-US" dirty="0" smtClean="0"/>
              <a:t>National </a:t>
            </a:r>
            <a:r>
              <a:rPr lang="en-US" dirty="0"/>
              <a:t>Insider Threat </a:t>
            </a:r>
            <a:r>
              <a:rPr lang="en-US" dirty="0" smtClean="0"/>
              <a:t>Policy</a:t>
            </a:r>
          </a:p>
          <a:p>
            <a:pPr>
              <a:spcAft>
                <a:spcPts val="600"/>
              </a:spcAft>
              <a:buFont typeface="Arial"/>
              <a:buChar char="•"/>
            </a:pPr>
            <a:r>
              <a:rPr lang="en-US" dirty="0" smtClean="0"/>
              <a:t>NITTF</a:t>
            </a:r>
          </a:p>
          <a:p>
            <a:pPr>
              <a:spcAft>
                <a:spcPts val="600"/>
              </a:spcAft>
              <a:buFont typeface="Arial"/>
              <a:buChar char="•"/>
            </a:pPr>
            <a:r>
              <a:rPr lang="en-US" dirty="0" smtClean="0"/>
              <a:t>November 2012</a:t>
            </a:r>
          </a:p>
          <a:p>
            <a:pPr>
              <a:spcAft>
                <a:spcPts val="600"/>
              </a:spcAft>
              <a:buFont typeface="Arial"/>
              <a:buChar char="•"/>
            </a:pPr>
            <a:r>
              <a:rPr lang="en-US" dirty="0" smtClean="0"/>
              <a:t>Minimum Standards</a:t>
            </a:r>
          </a:p>
        </p:txBody>
      </p:sp>
      <p:sp>
        <p:nvSpPr>
          <p:cNvPr id="3" name="Title 2"/>
          <p:cNvSpPr>
            <a:spLocks noGrp="1"/>
          </p:cNvSpPr>
          <p:nvPr>
            <p:ph type="title"/>
          </p:nvPr>
        </p:nvSpPr>
        <p:spPr>
          <a:solidFill>
            <a:srgbClr val="800000"/>
          </a:solidFill>
        </p:spPr>
        <p:txBody>
          <a:bodyPr/>
          <a:lstStyle/>
          <a:p>
            <a:pPr>
              <a:spcAft>
                <a:spcPts val="600"/>
              </a:spcAft>
            </a:pPr>
            <a:r>
              <a:rPr lang="en-US" dirty="0" smtClean="0"/>
              <a:t>Policy</a:t>
            </a:r>
            <a:endParaRPr lang="en-US" dirty="0"/>
          </a:p>
        </p:txBody>
      </p:sp>
    </p:spTree>
    <p:extLst>
      <p:ext uri="{BB962C8B-B14F-4D97-AF65-F5344CB8AC3E}">
        <p14:creationId xmlns:p14="http://schemas.microsoft.com/office/powerpoint/2010/main" xmlns="" val="410592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Elemental.thmx</Template>
  <TotalTime>542</TotalTime>
  <Words>535</Words>
  <Application>Microsoft Macintosh PowerPoint</Application>
  <PresentationFormat>On-screen Show (4:3)</PresentationFormat>
  <Paragraphs>161</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Elemental</vt:lpstr>
      <vt:lpstr>Insider Threat</vt:lpstr>
      <vt:lpstr>Slide 2</vt:lpstr>
      <vt:lpstr>Insider Threat</vt:lpstr>
      <vt:lpstr>Agenda</vt:lpstr>
      <vt:lpstr>The Reason</vt:lpstr>
      <vt:lpstr>Insider Threat</vt:lpstr>
      <vt:lpstr>E.O. 13587 </vt:lpstr>
      <vt:lpstr>NITTF</vt:lpstr>
      <vt:lpstr>Policy</vt:lpstr>
      <vt:lpstr>DoD Definition</vt:lpstr>
      <vt:lpstr>Purpose</vt:lpstr>
      <vt:lpstr>Minimum Requirements</vt:lpstr>
      <vt:lpstr>Don’t Panic</vt:lpstr>
      <vt:lpstr>Insider Threat</vt:lpstr>
      <vt:lpstr>Documents</vt:lpstr>
      <vt:lpstr>Resources</vt:lpstr>
      <vt:lpstr>Senior Official</vt:lpstr>
      <vt:lpstr>Training</vt:lpstr>
      <vt:lpstr>Reporting</vt:lpstr>
      <vt:lpstr>Analysis</vt:lpstr>
      <vt:lpstr>Agenda</vt:lpstr>
      <vt:lpstr>Questions</vt:lpstr>
    </vt:vector>
  </TitlesOfParts>
  <Company>NVCC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Deborah Fulton</dc:creator>
  <cp:lastModifiedBy>Shelley Koukoulas</cp:lastModifiedBy>
  <cp:revision>18</cp:revision>
  <dcterms:created xsi:type="dcterms:W3CDTF">2015-09-29T00:36:32Z</dcterms:created>
  <dcterms:modified xsi:type="dcterms:W3CDTF">2015-10-12T19:07:33Z</dcterms:modified>
</cp:coreProperties>
</file>